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9" r:id="rId3"/>
    <p:sldId id="267" r:id="rId4"/>
    <p:sldId id="268" r:id="rId5"/>
    <p:sldId id="269" r:id="rId6"/>
    <p:sldId id="270" r:id="rId7"/>
    <p:sldId id="271" r:id="rId8"/>
    <p:sldId id="276" r:id="rId9"/>
    <p:sldId id="272" r:id="rId10"/>
    <p:sldId id="266" r:id="rId11"/>
    <p:sldId id="311" r:id="rId12"/>
    <p:sldId id="273" r:id="rId13"/>
    <p:sldId id="274" r:id="rId14"/>
    <p:sldId id="281" r:id="rId15"/>
    <p:sldId id="282" r:id="rId16"/>
    <p:sldId id="283" r:id="rId17"/>
    <p:sldId id="305" r:id="rId18"/>
    <p:sldId id="284" r:id="rId19"/>
    <p:sldId id="285" r:id="rId20"/>
    <p:sldId id="278" r:id="rId21"/>
    <p:sldId id="279" r:id="rId22"/>
    <p:sldId id="303" r:id="rId23"/>
    <p:sldId id="280" r:id="rId24"/>
    <p:sldId id="287" r:id="rId25"/>
    <p:sldId id="288" r:id="rId26"/>
    <p:sldId id="291" r:id="rId27"/>
    <p:sldId id="292" r:id="rId28"/>
    <p:sldId id="289" r:id="rId29"/>
    <p:sldId id="290" r:id="rId30"/>
    <p:sldId id="293" r:id="rId31"/>
    <p:sldId id="294" r:id="rId32"/>
    <p:sldId id="297" r:id="rId33"/>
    <p:sldId id="304" r:id="rId34"/>
    <p:sldId id="308" r:id="rId35"/>
    <p:sldId id="307" r:id="rId36"/>
    <p:sldId id="295" r:id="rId37"/>
    <p:sldId id="313" r:id="rId38"/>
    <p:sldId id="275" r:id="rId39"/>
    <p:sldId id="314" r:id="rId40"/>
    <p:sldId id="298" r:id="rId41"/>
    <p:sldId id="300" r:id="rId42"/>
    <p:sldId id="301" r:id="rId43"/>
    <p:sldId id="306" r:id="rId44"/>
    <p:sldId id="302" r:id="rId45"/>
    <p:sldId id="310" r:id="rId4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ja be pavadinimo" id="{5927E55B-BFC9-4B0E-A6A4-243B3F2B807E}">
          <p14:sldIdLst>
            <p14:sldId id="256"/>
            <p14:sldId id="309"/>
            <p14:sldId id="267"/>
            <p14:sldId id="268"/>
            <p14:sldId id="269"/>
            <p14:sldId id="270"/>
            <p14:sldId id="271"/>
            <p14:sldId id="276"/>
            <p14:sldId id="272"/>
            <p14:sldId id="266"/>
            <p14:sldId id="311"/>
            <p14:sldId id="273"/>
            <p14:sldId id="274"/>
            <p14:sldId id="281"/>
            <p14:sldId id="282"/>
            <p14:sldId id="283"/>
            <p14:sldId id="305"/>
            <p14:sldId id="284"/>
            <p14:sldId id="285"/>
            <p14:sldId id="278"/>
            <p14:sldId id="279"/>
            <p14:sldId id="303"/>
            <p14:sldId id="280"/>
            <p14:sldId id="287"/>
            <p14:sldId id="288"/>
            <p14:sldId id="291"/>
            <p14:sldId id="292"/>
            <p14:sldId id="289"/>
            <p14:sldId id="290"/>
            <p14:sldId id="293"/>
            <p14:sldId id="294"/>
            <p14:sldId id="297"/>
            <p14:sldId id="304"/>
            <p14:sldId id="308"/>
            <p14:sldId id="307"/>
            <p14:sldId id="295"/>
            <p14:sldId id="313"/>
            <p14:sldId id="275"/>
            <p14:sldId id="314"/>
            <p14:sldId id="298"/>
            <p14:sldId id="300"/>
            <p14:sldId id="301"/>
            <p14:sldId id="306"/>
            <p14:sldId id="302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311"/>
    <a:srgbClr val="486F13"/>
    <a:srgbClr val="515151"/>
    <a:srgbClr val="46504D"/>
    <a:srgbClr val="363E3C"/>
    <a:srgbClr val="606060"/>
    <a:srgbClr val="B4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2" d="100"/>
          <a:sy n="72" d="100"/>
        </p:scale>
        <p:origin x="-77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14"/>
    </p:cViewPr>
  </p:sorterViewPr>
  <p:notesViewPr>
    <p:cSldViewPr>
      <p:cViewPr varScale="1">
        <p:scale>
          <a:sx n="52" d="100"/>
          <a:sy n="52" d="100"/>
        </p:scale>
        <p:origin x="-271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05EA-FBCE-4F88-B992-A5652F893D6A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C2D4A-8EA3-45B8-88EF-1A2E746FB6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729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8737-7DFD-4213-9655-7B94186AFDC5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C16D0-D58C-42D1-AD87-5E41C396CD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340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9B61BE-F799-4293-9173-5E11AC09E601}" type="datetimeFigureOut">
              <a:rPr lang="lt-LT" smtClean="0"/>
              <a:t>2016-04-13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1E39BC-AEE8-4FE9-B100-26DDF2F2ABC1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272808" cy="4536504"/>
          </a:xfrm>
        </p:spPr>
        <p:txBody>
          <a:bodyPr>
            <a:noAutofit/>
          </a:bodyPr>
          <a:lstStyle/>
          <a:p>
            <a:pPr algn="ctr"/>
            <a:r>
              <a:rPr lang="lt-LT" sz="6600" b="1" i="1" dirty="0" smtClean="0">
                <a:solidFill>
                  <a:schemeClr val="bg1"/>
                </a:solidFill>
              </a:rPr>
              <a:t>Į VU biblioteką – per Vilniaus istoriją ir tradicijas</a:t>
            </a:r>
            <a:endParaRPr lang="lt-LT" sz="6600" b="1" i="1" dirty="0">
              <a:solidFill>
                <a:schemeClr val="bg1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3600400" cy="864096"/>
          </a:xfrm>
        </p:spPr>
        <p:txBody>
          <a:bodyPr>
            <a:normAutofit/>
          </a:bodyPr>
          <a:lstStyle/>
          <a:p>
            <a:pPr algn="ctr"/>
            <a:r>
              <a:rPr lang="lt-LT" sz="4000" b="1" i="1" dirty="0" smtClean="0">
                <a:solidFill>
                  <a:schemeClr val="bg1"/>
                </a:solidFill>
              </a:rPr>
              <a:t>2016-03-04</a:t>
            </a:r>
            <a:endParaRPr lang="lt-LT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880">
        <p14:prism/>
      </p:transition>
    </mc:Choice>
    <mc:Fallback xmlns="">
      <p:transition spd="slow" advTm="48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ntraštė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/>
              <a:t>Bet savo knygą suradome...</a:t>
            </a:r>
            <a:endParaRPr lang="lt-LT" sz="4400" dirty="0"/>
          </a:p>
        </p:txBody>
      </p:sp>
      <p:pic>
        <p:nvPicPr>
          <p:cNvPr id="7170" name="Picture 2" descr="C:\Documents and Settings\Kab_307\Desktop\Nuotraukos svetainei\DSCF5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20687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O man šita įdomiausia...</a:t>
            </a:r>
            <a:endParaRPr lang="lt-LT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120480" cy="41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7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 smtClean="0"/>
              <a:t>Ką manote  apie šią knygą?</a:t>
            </a:r>
            <a:endParaRPr lang="lt-LT" sz="4000" b="1" dirty="0"/>
          </a:p>
        </p:txBody>
      </p:sp>
      <p:pic>
        <p:nvPicPr>
          <p:cNvPr id="8194" name="Picture 2" descr="C:\Documents and Settings\Kab_307\Desktop\Nuotraukos svetainei\DSCF50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32976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Čia gal į pasaką pakliuvom?</a:t>
            </a:r>
            <a:endParaRPr lang="lt-LT" sz="4400" b="1" dirty="0"/>
          </a:p>
        </p:txBody>
      </p:sp>
      <p:pic>
        <p:nvPicPr>
          <p:cNvPr id="9218" name="Picture 2" descr="C:\Documents and Settings\Kab_307\Desktop\Nuotraukos svetainei\DSCF50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38105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smtClean="0"/>
              <a:t>Pasirodo – tai P. Smuglevičiaus salė</a:t>
            </a:r>
            <a:endParaRPr lang="lt-LT" sz="4000" b="1" dirty="0"/>
          </a:p>
        </p:txBody>
      </p:sp>
      <p:pic>
        <p:nvPicPr>
          <p:cNvPr id="15362" name="Picture 2" descr="C:\Documents and Settings\Kab_307\Desktop\Nuotraukos svetainei\DSCF50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23234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91264" cy="1728192"/>
          </a:xfrm>
        </p:spPr>
        <p:txBody>
          <a:bodyPr>
            <a:noAutofit/>
          </a:bodyPr>
          <a:lstStyle/>
          <a:p>
            <a:pPr algn="ctr"/>
            <a:r>
              <a:rPr lang="lt-LT" b="1" dirty="0" smtClean="0"/>
              <a:t>Geras jausmas apima, kai žinai, jog čia sėdėjo žymūs Lietuvos ir universiteto žmonės</a:t>
            </a:r>
            <a:endParaRPr lang="lt-LT" b="1" dirty="0"/>
          </a:p>
        </p:txBody>
      </p:sp>
      <p:pic>
        <p:nvPicPr>
          <p:cNvPr id="16386" name="Picture 2" descr="C:\Documents and Settings\Kab_307\Desktop\Nuotraukos svetainei\DSCF50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20801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Ir aš čia buvau...</a:t>
            </a:r>
            <a:endParaRPr lang="lt-LT" sz="4400" b="1" dirty="0"/>
          </a:p>
        </p:txBody>
      </p:sp>
      <p:pic>
        <p:nvPicPr>
          <p:cNvPr id="17410" name="Picture 2" descr="C:\Documents and Settings\Kab_307\Desktop\Nuotraukos svetainei\DSCF50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10892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Išdidžiai jaučiuosi...</a:t>
            </a:r>
            <a:endParaRPr lang="lt-LT" sz="4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34888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Jei galėtum ją pavartyti...</a:t>
            </a:r>
            <a:endParaRPr lang="lt-LT" sz="4400" b="1" dirty="0"/>
          </a:p>
        </p:txBody>
      </p:sp>
      <p:pic>
        <p:nvPicPr>
          <p:cNvPr id="18434" name="Picture 2" descr="C:\Documents and Settings\Kab_307\Desktop\Nuotraukos svetainei\DSCF50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23533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Kokius lobius ji slepia?</a:t>
            </a:r>
            <a:endParaRPr lang="lt-LT" sz="4400" b="1" dirty="0"/>
          </a:p>
        </p:txBody>
      </p:sp>
      <p:pic>
        <p:nvPicPr>
          <p:cNvPr id="19458" name="Picture 2" descr="C:\Documents and Settings\Kab_307\Desktop\Nuotraukos svetainei\DSCF50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7693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8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 </a:t>
            </a:r>
            <a:r>
              <a:rPr lang="lt-LT" sz="8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</a:t>
            </a:r>
            <a:r>
              <a:rPr lang="lt-LT" sz="8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ilniuje buvo taip...</a:t>
            </a:r>
            <a:endParaRPr lang="lt-LT" sz="88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O jau graviūrų išraitymai</a:t>
            </a:r>
            <a:r>
              <a:rPr lang="en-US" sz="4400" b="1" dirty="0" smtClean="0"/>
              <a:t>!</a:t>
            </a:r>
            <a:endParaRPr lang="lt-LT" sz="4400" b="1" dirty="0"/>
          </a:p>
        </p:txBody>
      </p:sp>
      <p:pic>
        <p:nvPicPr>
          <p:cNvPr id="13314" name="Picture 2" descr="C:\Documents and Settings\Kab_307\Desktop\Nuotraukos svetainei\DSCF50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2895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4338" name="Picture 2" descr="C:\Documents and Settings\Kab_307\Desktop\Nuotraukos svetainei\DSCF5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2150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 smtClean="0"/>
              <a:t>O čia - J. Lelevelio salėje</a:t>
            </a:r>
            <a:endParaRPr lang="lt-LT" sz="4800" b="1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689600" cy="3200400"/>
          </a:xfrm>
        </p:spPr>
      </p:pic>
    </p:spTree>
    <p:extLst>
      <p:ext uri="{BB962C8B-B14F-4D97-AF65-F5344CB8AC3E}">
        <p14:creationId xmlns:p14="http://schemas.microsoft.com/office/powerpoint/2010/main" val="38691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smtClean="0"/>
              <a:t>Kur mes pakliuvom?</a:t>
            </a:r>
            <a:r>
              <a:rPr lang="en-US" sz="4000" b="1" dirty="0" smtClean="0"/>
              <a:t>!</a:t>
            </a:r>
            <a:r>
              <a:rPr lang="lt-LT" sz="4000" b="1" dirty="0" smtClean="0"/>
              <a:t> Taip gražu...</a:t>
            </a:r>
            <a:endParaRPr lang="lt-LT" sz="4000" b="1" dirty="0"/>
          </a:p>
        </p:txBody>
      </p:sp>
      <p:pic>
        <p:nvPicPr>
          <p:cNvPr id="20482" name="Picture 2" descr="C:\Documents and Settings\Kab_307\Desktop\Nuotraukos svetainei\DSCF50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35487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</a:t>
            </a:r>
            <a:r>
              <a:rPr lang="lt-LT" sz="4000" b="1" dirty="0" smtClean="0"/>
              <a:t>e galo didinga ir įspūdinga</a:t>
            </a:r>
            <a:br>
              <a:rPr lang="lt-LT" sz="4000" b="1" dirty="0" smtClean="0"/>
            </a:br>
            <a:r>
              <a:rPr lang="lt-LT" sz="4000" b="1" dirty="0" smtClean="0"/>
              <a:t>Baltoji salė</a:t>
            </a:r>
            <a:endParaRPr lang="lt-LT" sz="4000" b="1" dirty="0"/>
          </a:p>
        </p:txBody>
      </p:sp>
      <p:pic>
        <p:nvPicPr>
          <p:cNvPr id="22530" name="Picture 2" descr="C:\Documents and Settings\Kab_307\Desktop\Nuotraukos svetainei\DSCF50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27854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3554" name="Picture 2" descr="C:\Documents and Settings\Kab_307\Desktop\Nuotraukos svetainei\DSCF50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4134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Baltosios salės eksponatai</a:t>
            </a:r>
            <a:endParaRPr lang="lt-LT" sz="4400" b="1" dirty="0"/>
          </a:p>
        </p:txBody>
      </p:sp>
      <p:pic>
        <p:nvPicPr>
          <p:cNvPr id="26626" name="Picture 2" descr="C:\Documents and Settings\Kab_307\Desktop\Nuotraukos svetainei\DSCF5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21715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7650" name="Picture 2" descr="C:\Documents and Settings\Kab_307\Desktop\Nuotraukos svetainei\DSCF5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42332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smtClean="0"/>
              <a:t>Gal žvaigždes pamatysiu?</a:t>
            </a:r>
            <a:br>
              <a:rPr lang="lt-LT" sz="4000" b="1" dirty="0" smtClean="0"/>
            </a:br>
            <a:r>
              <a:rPr lang="lt-LT" sz="4000" b="1" dirty="0" smtClean="0"/>
              <a:t>Observatorija</a:t>
            </a:r>
            <a:endParaRPr lang="lt-LT" sz="4000" b="1" dirty="0"/>
          </a:p>
        </p:txBody>
      </p:sp>
      <p:pic>
        <p:nvPicPr>
          <p:cNvPr id="24578" name="Picture 2" descr="C:\Documents and Settings\Kab_307\Desktop\Nuotraukos svetainei\DSCF5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6132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Oi, ką matau</a:t>
            </a:r>
            <a:r>
              <a:rPr lang="en-US" sz="4400" b="1" dirty="0" smtClean="0"/>
              <a:t>!</a:t>
            </a:r>
            <a:endParaRPr lang="lt-LT" sz="4400" b="1" dirty="0"/>
          </a:p>
        </p:txBody>
      </p:sp>
      <p:pic>
        <p:nvPicPr>
          <p:cNvPr id="25602" name="Picture 2" descr="C:\Documents and Settings\Kab_307\Desktop\Nuotraukos svetainei\DSCF51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31909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pPr algn="ctr"/>
            <a:r>
              <a:rPr lang="lt-LT" sz="4400" dirty="0" smtClean="0"/>
              <a:t/>
            </a:r>
            <a:br>
              <a:rPr lang="lt-LT" sz="4400" dirty="0" smtClean="0"/>
            </a:br>
            <a:r>
              <a:rPr lang="lt-LT" sz="4000" b="1" dirty="0" smtClean="0">
                <a:solidFill>
                  <a:schemeClr val="tx1"/>
                </a:solidFill>
              </a:rPr>
              <a:t>Vilniaus universitetas jau laukia mūsų</a:t>
            </a:r>
            <a:endParaRPr lang="lt-LT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Kab_307\Desktop\Nuotraukos svetainei\DSCF5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42367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algn="ctr"/>
            <a:r>
              <a:rPr lang="lt-LT" b="1" dirty="0"/>
              <a:t>Viena vaizdingiausių universiteto komplekso dalių </a:t>
            </a:r>
            <a:r>
              <a:rPr lang="lt-LT" b="1" u="sng" dirty="0" smtClean="0"/>
              <a:t>Šventų </a:t>
            </a:r>
            <a:r>
              <a:rPr lang="lt-LT" b="1" u="sng" dirty="0"/>
              <a:t>Jonų bažnyčia </a:t>
            </a:r>
            <a:r>
              <a:rPr lang="lt-LT" b="1" dirty="0"/>
              <a:t>su </a:t>
            </a:r>
            <a:r>
              <a:rPr lang="lt-LT" b="1" dirty="0" smtClean="0"/>
              <a:t>varpine </a:t>
            </a:r>
            <a:endParaRPr lang="lt-LT" b="1" dirty="0"/>
          </a:p>
        </p:txBody>
      </p:sp>
      <p:pic>
        <p:nvPicPr>
          <p:cNvPr id="28674" name="Picture 2" descr="C:\Documents and Settings\Kab_307\Desktop\Nuotraukos svetainei\DSCF51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37180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9698" name="Picture 2" descr="C:\Documents and Settings\Kab_307\Desktop\Nuotraukos svetainei\DSCF51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5676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O dabar  - </a:t>
            </a:r>
            <a:r>
              <a:rPr lang="lt-LT" sz="4000" b="1" dirty="0" smtClean="0"/>
              <a:t>į patį Kaziuko mugės šurmulį</a:t>
            </a:r>
            <a:r>
              <a:rPr lang="en-US" sz="4000" b="1" dirty="0" smtClean="0"/>
              <a:t>!</a:t>
            </a:r>
            <a:endParaRPr lang="lt-LT" sz="4000" b="1" dirty="0"/>
          </a:p>
        </p:txBody>
      </p:sp>
      <p:pic>
        <p:nvPicPr>
          <p:cNvPr id="32770" name="Picture 2" descr="C:\Documents and Settings\Kab_307\Desktop\Nuotraukos svetainei\DSCF5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10633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 smtClean="0"/>
              <a:t>Verbų jūra</a:t>
            </a:r>
            <a:endParaRPr lang="lt-LT" sz="4800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89600" cy="3200400"/>
          </a:xfrm>
        </p:spPr>
      </p:pic>
    </p:spTree>
    <p:extLst>
      <p:ext uri="{BB962C8B-B14F-4D97-AF65-F5344CB8AC3E}">
        <p14:creationId xmlns:p14="http://schemas.microsoft.com/office/powerpoint/2010/main" val="12750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5458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9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Ką išsirinkti?</a:t>
            </a:r>
            <a:endParaRPr lang="lt-LT" sz="4400" b="1" dirty="0"/>
          </a:p>
        </p:txBody>
      </p:sp>
      <p:pic>
        <p:nvPicPr>
          <p:cNvPr id="30722" name="Picture 2" descr="C:\Documents and Settings\Kab_307\Desktop\Nuotraukos svetainei\20160304_1359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25603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Aš jau išsirinkau...</a:t>
            </a:r>
            <a:endParaRPr lang="lt-LT" sz="44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578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/>
              <a:t>Dvi lietuvaitės</a:t>
            </a:r>
            <a:endParaRPr lang="lt-LT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3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400" dirty="0" smtClean="0">
                <a:solidFill>
                  <a:schemeClr val="tx1"/>
                </a:solidFill>
              </a:rPr>
              <a:t>Pasiruošę naujiems potyriams</a:t>
            </a:r>
            <a:endParaRPr lang="lt-LT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Kab_307\Desktop\Nuotraukos svetainei\DSCF5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24560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 smtClean="0"/>
              <a:t>Akys raibsta nuo amatininkų darbų įvairovės</a:t>
            </a:r>
            <a:endParaRPr lang="lt-LT" sz="4000" b="1" dirty="0"/>
          </a:p>
        </p:txBody>
      </p:sp>
      <p:pic>
        <p:nvPicPr>
          <p:cNvPr id="33794" name="Picture 2" descr="C:\Documents and Settings\Kab_307\Desktop\Nuotraukos svetainei\DSCF51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4252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Šv. Velykų laukimas</a:t>
            </a:r>
            <a:endParaRPr lang="lt-LT" sz="4400" b="1" dirty="0"/>
          </a:p>
        </p:txBody>
      </p:sp>
      <p:pic>
        <p:nvPicPr>
          <p:cNvPr id="35842" name="Picture 2" descr="C:\Documents and Settings\Kab_307\Desktop\Nuotraukos svetainei\DSCF51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29155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smtClean="0"/>
              <a:t>Su Kaziuko riestainiais ne gėda ir į namus sugrįžti</a:t>
            </a:r>
            <a:endParaRPr lang="lt-LT" sz="4000" b="1" dirty="0"/>
          </a:p>
        </p:txBody>
      </p:sp>
      <p:pic>
        <p:nvPicPr>
          <p:cNvPr id="36866" name="Picture 2" descr="C:\Documents and Settings\Kab_307\Desktop\Nuotraukos svetainei\DSCF5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2800350" cy="3733800"/>
          </a:xfrm>
        </p:spPr>
      </p:pic>
    </p:spTree>
    <p:extLst>
      <p:ext uri="{BB962C8B-B14F-4D97-AF65-F5344CB8AC3E}">
        <p14:creationId xmlns:p14="http://schemas.microsoft.com/office/powerpoint/2010/main" val="990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smtClean="0"/>
              <a:t>Ar niekas nepaklydo senamiesčio labirintuose?</a:t>
            </a:r>
            <a:endParaRPr lang="lt-LT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276872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lt-LT" b="1" dirty="0" smtClean="0"/>
              <a:t>Pilni įspūdžių ir geros nuotaikos, su lauktuvėmis iš Vilniaus Kaziuko mugės, ruošiamės namo</a:t>
            </a:r>
            <a:endParaRPr lang="lt-LT" b="1" dirty="0"/>
          </a:p>
        </p:txBody>
      </p:sp>
      <p:pic>
        <p:nvPicPr>
          <p:cNvPr id="37890" name="Picture 2" descr="C:\Documents and Settings\Kab_307\Desktop\Nuotraukos svetainei\DSCF51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19479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147248" cy="1800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lt-LT" b="1" u="sng" dirty="0" err="1" smtClean="0">
                <a:solidFill>
                  <a:schemeClr val="tx2">
                    <a:lumMod val="75000"/>
                  </a:schemeClr>
                </a:solidFill>
              </a:rPr>
              <a:t>čiū</a:t>
            </a:r>
            <a:r>
              <a:rPr lang="lt-LT" b="1" u="sng" dirty="0" smtClean="0">
                <a:solidFill>
                  <a:schemeClr val="tx2">
                    <a:lumMod val="75000"/>
                  </a:schemeClr>
                </a:solidFill>
              </a:rPr>
              <a:t> fotografams mokiniams:</a:t>
            </a:r>
            <a:br>
              <a:rPr lang="lt-LT" b="1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lt-LT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1. Aistei Strigūnaitei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2. Gretai Frankaitei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3. Vidai Palionienei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4. Kristinai Sakalauskienei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5. Audriui Belevičiui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6. Linui Šarlauskui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7. Erikai Makijevienei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8. Aistei Juozapaitytei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9. Enrikai Jurgaitytei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8000" b="1" i="1" dirty="0" smtClean="0">
                <a:solidFill>
                  <a:schemeClr val="tx2">
                    <a:lumMod val="75000"/>
                  </a:schemeClr>
                </a:solidFill>
              </a:rPr>
              <a:t>10. Gabijai Lukjanovaitei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9600" b="1" i="1" u="sng" dirty="0" smtClean="0">
                <a:solidFill>
                  <a:schemeClr val="tx2">
                    <a:lumMod val="75000"/>
                  </a:schemeClr>
                </a:solidFill>
              </a:rPr>
              <a:t>Mokytojai </a:t>
            </a:r>
            <a:r>
              <a:rPr lang="lt-LT" sz="8000" b="1" i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t-LT" sz="8000" b="1" i="1" u="sng" dirty="0" smtClean="0">
                <a:solidFill>
                  <a:schemeClr val="tx2">
                    <a:lumMod val="75000"/>
                  </a:schemeClr>
                </a:solidFill>
              </a:rPr>
              <a:t>Astai </a:t>
            </a:r>
            <a:r>
              <a:rPr lang="lt-LT" sz="8000" b="1" i="1" u="sng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lt-LT" sz="8000" b="1" i="1" u="sng" dirty="0" smtClean="0">
                <a:solidFill>
                  <a:schemeClr val="tx2">
                    <a:lumMod val="75000"/>
                  </a:schemeClr>
                </a:solidFill>
              </a:rPr>
              <a:t>tonienei</a:t>
            </a:r>
          </a:p>
          <a:p>
            <a:pPr marL="0" indent="0" algn="ctr">
              <a:buNone/>
            </a:pPr>
            <a:r>
              <a:rPr lang="lt-LT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Nuotraukas surinko mokytoja </a:t>
            </a:r>
          </a:p>
          <a:p>
            <a:pPr marL="0" indent="0" algn="ctr">
              <a:buNone/>
            </a:pPr>
            <a:r>
              <a:rPr lang="lt-LT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Ona Narbutaitė</a:t>
            </a:r>
          </a:p>
          <a:p>
            <a:pPr marL="0" indent="0" algn="ctr">
              <a:buNone/>
            </a:pPr>
            <a:r>
              <a:rPr lang="lt-LT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Pristatymą parengė bibliotekos vedėja </a:t>
            </a:r>
          </a:p>
          <a:p>
            <a:pPr marL="0" indent="0" algn="ctr">
              <a:buNone/>
            </a:pPr>
            <a:r>
              <a:rPr lang="lt-LT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Loreta Mikulionienė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07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498178"/>
          </a:xfrm>
        </p:spPr>
        <p:txBody>
          <a:bodyPr>
            <a:noAutofit/>
          </a:bodyPr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Paminklinė lenta Justinui Marcinkevičiui bibliotekos kiemelyje</a:t>
            </a:r>
            <a:endParaRPr lang="lt-LT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Kab_307\Desktop\Nuotraukos svetainei\DSCF5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6842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b="1" dirty="0" smtClean="0">
                <a:solidFill>
                  <a:schemeClr val="tx1"/>
                </a:solidFill>
              </a:rPr>
              <a:t>Gal kada nors tai bus ir mūsų ALMA MATER?</a:t>
            </a:r>
            <a:endParaRPr lang="lt-LT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Kab_307\Desktop\Nuotraukos svetainei\DSCF50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28576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 smtClean="0"/>
              <a:t>Ir mano...</a:t>
            </a:r>
            <a:endParaRPr lang="lt-LT" sz="4800" b="1" dirty="0"/>
          </a:p>
        </p:txBody>
      </p:sp>
      <p:pic>
        <p:nvPicPr>
          <p:cNvPr id="5122" name="Picture 2" descr="C:\Documents and Settings\Kab_307\Desktop\Nuotraukos svetainei\DSCF5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3386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Kai atsivers paminklin</a:t>
            </a:r>
            <a:r>
              <a:rPr lang="lt-LT" sz="4000" b="1" dirty="0" smtClean="0"/>
              <a:t>ė</a:t>
            </a:r>
            <a:r>
              <a:rPr lang="en-US" sz="4000" b="1" dirty="0" smtClean="0"/>
              <a:t>s bibliotekos durys</a:t>
            </a:r>
            <a:r>
              <a:rPr lang="lt-LT" sz="4000" b="1" dirty="0" smtClean="0"/>
              <a:t>...</a:t>
            </a:r>
            <a:endParaRPr lang="lt-LT" sz="4000" b="1" dirty="0"/>
          </a:p>
        </p:txBody>
      </p:sp>
      <p:pic>
        <p:nvPicPr>
          <p:cNvPr id="10242" name="Picture 2" descr="C:\Documents and Settings\Kab_307\Desktop\Nuotraukos svetainei\DSCF50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919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lt-LT" b="1" dirty="0" smtClean="0"/>
              <a:t>Universiteto knygynėlyje nežinai, kur žiūrėti: ar į gražias lubas, ar į knygas</a:t>
            </a:r>
            <a:endParaRPr lang="lt-LT" b="1" dirty="0"/>
          </a:p>
        </p:txBody>
      </p:sp>
      <p:pic>
        <p:nvPicPr>
          <p:cNvPr id="6146" name="Picture 2" descr="C:\Documents and Settings\Kab_307\Desktop\Nuotraukos svetainei\DSCF50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3224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gas">
  <a:themeElements>
    <a:clrScheme name="Stoga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Įprast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oga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1171</TotalTime>
  <Words>289</Words>
  <Application>Microsoft Office PowerPoint</Application>
  <PresentationFormat>Demonstracija ekrane (4:3)</PresentationFormat>
  <Paragraphs>54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45</vt:i4>
      </vt:variant>
    </vt:vector>
  </HeadingPairs>
  <TitlesOfParts>
    <vt:vector size="46" baseType="lpstr">
      <vt:lpstr>Stogas</vt:lpstr>
      <vt:lpstr>Į VU biblioteką – per Vilniaus istoriją ir tradicijas</vt:lpstr>
      <vt:lpstr>PowerPoint pristatymas</vt:lpstr>
      <vt:lpstr> Vilniaus universitetas jau laukia mūsų</vt:lpstr>
      <vt:lpstr>Pasiruošę naujiems potyriams</vt:lpstr>
      <vt:lpstr>Paminklinė lenta Justinui Marcinkevičiui bibliotekos kiemelyje</vt:lpstr>
      <vt:lpstr>Gal kada nors tai bus ir mūsų ALMA MATER?</vt:lpstr>
      <vt:lpstr>Ir mano...</vt:lpstr>
      <vt:lpstr>Kai atsivers paminklinės bibliotekos durys...</vt:lpstr>
      <vt:lpstr>Universiteto knygynėlyje nežinai, kur žiūrėti: ar į gražias lubas, ar į knygas</vt:lpstr>
      <vt:lpstr>Bet savo knygą suradome...</vt:lpstr>
      <vt:lpstr>O man šita įdomiausia...</vt:lpstr>
      <vt:lpstr>Ką manote  apie šią knygą?</vt:lpstr>
      <vt:lpstr>Čia gal į pasaką pakliuvom?</vt:lpstr>
      <vt:lpstr>Pasirodo – tai P. Smuglevičiaus salė</vt:lpstr>
      <vt:lpstr>Geras jausmas apima, kai žinai, jog čia sėdėjo žymūs Lietuvos ir universiteto žmonės</vt:lpstr>
      <vt:lpstr>Ir aš čia buvau...</vt:lpstr>
      <vt:lpstr>Išdidžiai jaučiuosi...</vt:lpstr>
      <vt:lpstr>Jei galėtum ją pavartyti...</vt:lpstr>
      <vt:lpstr>Kokius lobius ji slepia?</vt:lpstr>
      <vt:lpstr>O jau graviūrų išraitymai!</vt:lpstr>
      <vt:lpstr>PowerPoint pristatymas</vt:lpstr>
      <vt:lpstr>O čia - J. Lelevelio salėje</vt:lpstr>
      <vt:lpstr>Kur mes pakliuvom?! Taip gražu...</vt:lpstr>
      <vt:lpstr>Be galo didinga ir įspūdinga Baltoji salė</vt:lpstr>
      <vt:lpstr>PowerPoint pristatymas</vt:lpstr>
      <vt:lpstr>Baltosios salės eksponatai</vt:lpstr>
      <vt:lpstr>PowerPoint pristatymas</vt:lpstr>
      <vt:lpstr>Gal žvaigždes pamatysiu? Observatorija</vt:lpstr>
      <vt:lpstr>Oi, ką matau!</vt:lpstr>
      <vt:lpstr>Viena vaizdingiausių universiteto komplekso dalių Šventų Jonų bažnyčia su varpine </vt:lpstr>
      <vt:lpstr>PowerPoint pristatymas</vt:lpstr>
      <vt:lpstr>O dabar  - į patį Kaziuko mugės šurmulį!</vt:lpstr>
      <vt:lpstr>Verbų jūra</vt:lpstr>
      <vt:lpstr>PowerPoint pristatymas</vt:lpstr>
      <vt:lpstr>PowerPoint pristatymas</vt:lpstr>
      <vt:lpstr>Ką išsirinkti?</vt:lpstr>
      <vt:lpstr>PowerPoint pristatymas</vt:lpstr>
      <vt:lpstr>Aš jau išsirinkau...</vt:lpstr>
      <vt:lpstr>Dvi lietuvaitės</vt:lpstr>
      <vt:lpstr>Akys raibsta nuo amatininkų darbų įvairovės</vt:lpstr>
      <vt:lpstr>Šv. Velykų laukimas</vt:lpstr>
      <vt:lpstr>Su Kaziuko riestainiais ne gėda ir į namus sugrįžti</vt:lpstr>
      <vt:lpstr>Ar niekas nepaklydo senamiesčio labirintuose?</vt:lpstr>
      <vt:lpstr>Pilni įspūdžių ir geros nuotaikos, su lauktuvėmis iš Vilniaus Kaziuko mugės, ruošiamės namo</vt:lpstr>
      <vt:lpstr>Ačiū fotografams mokiniams: </vt:lpstr>
    </vt:vector>
  </TitlesOfParts>
  <Company>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Vilniuje buvo taip....</dc:title>
  <dc:creator>Kab_307</dc:creator>
  <cp:lastModifiedBy>Edgaras</cp:lastModifiedBy>
  <cp:revision>47</cp:revision>
  <dcterms:created xsi:type="dcterms:W3CDTF">2016-03-31T09:18:01Z</dcterms:created>
  <dcterms:modified xsi:type="dcterms:W3CDTF">2016-04-13T11:43:41Z</dcterms:modified>
</cp:coreProperties>
</file>