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3" r:id="rId3"/>
    <p:sldId id="268" r:id="rId4"/>
    <p:sldId id="257" r:id="rId5"/>
    <p:sldId id="258" r:id="rId6"/>
    <p:sldId id="259" r:id="rId7"/>
    <p:sldId id="260" r:id="rId8"/>
    <p:sldId id="261" r:id="rId9"/>
    <p:sldId id="262" r:id="rId10"/>
    <p:sldId id="263" r:id="rId11"/>
    <p:sldId id="264" r:id="rId12"/>
    <p:sldId id="265" r:id="rId13"/>
    <p:sldId id="266" r:id="rId14"/>
    <p:sldId id="269" r:id="rId15"/>
    <p:sldId id="270" r:id="rId16"/>
    <p:sldId id="271" r:id="rId17"/>
    <p:sldId id="272" r:id="rId18"/>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85" d="100"/>
          <a:sy n="85" d="100"/>
        </p:scale>
        <p:origin x="-444" y="-4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14" name="Antraštė 13"/>
          <p:cNvSpPr>
            <a:spLocks noGrp="1"/>
          </p:cNvSpPr>
          <p:nvPr>
            <p:ph type="ctrTitle"/>
          </p:nvPr>
        </p:nvSpPr>
        <p:spPr>
          <a:xfrm>
            <a:off x="1432560" y="359898"/>
            <a:ext cx="7406640" cy="1472184"/>
          </a:xfrm>
        </p:spPr>
        <p:txBody>
          <a:bodyPr anchor="b"/>
          <a:lstStyle>
            <a:lvl1pPr algn="l">
              <a:defRPr/>
            </a:lvl1pPr>
            <a:extLst/>
          </a:lstStyle>
          <a:p>
            <a:r>
              <a:rPr kumimoji="0" lang="lt-LT" smtClean="0"/>
              <a:t>Spustelėję redag. ruoš. pavad. stilių</a:t>
            </a:r>
            <a:endParaRPr kumimoji="0" lang="en-US"/>
          </a:p>
        </p:txBody>
      </p:sp>
      <p:sp>
        <p:nvSpPr>
          <p:cNvPr id="22" name="Antrinis pavadinimas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lt-LT" smtClean="0"/>
              <a:t>Spustelėję redag. ruoš. paantrš. stilių</a:t>
            </a:r>
            <a:endParaRPr kumimoji="0" lang="en-US"/>
          </a:p>
        </p:txBody>
      </p:sp>
      <p:sp>
        <p:nvSpPr>
          <p:cNvPr id="7" name="Datos vietos rezervavimo ženklas 6"/>
          <p:cNvSpPr>
            <a:spLocks noGrp="1"/>
          </p:cNvSpPr>
          <p:nvPr>
            <p:ph type="dt" sz="half" idx="10"/>
          </p:nvPr>
        </p:nvSpPr>
        <p:spPr/>
        <p:txBody>
          <a:bodyPr/>
          <a:lstStyle>
            <a:extLst/>
          </a:lstStyle>
          <a:p>
            <a:fld id="{42956D04-A3C8-49D4-B877-B45534FE3A10}" type="datetimeFigureOut">
              <a:rPr lang="lt-LT" smtClean="0"/>
              <a:t>2023-04-11</a:t>
            </a:fld>
            <a:endParaRPr lang="lt-LT"/>
          </a:p>
        </p:txBody>
      </p:sp>
      <p:sp>
        <p:nvSpPr>
          <p:cNvPr id="20" name="Poraštės vietos rezervavimo ženklas 19"/>
          <p:cNvSpPr>
            <a:spLocks noGrp="1"/>
          </p:cNvSpPr>
          <p:nvPr>
            <p:ph type="ftr" sz="quarter" idx="11"/>
          </p:nvPr>
        </p:nvSpPr>
        <p:spPr/>
        <p:txBody>
          <a:bodyPr/>
          <a:lstStyle>
            <a:extLst/>
          </a:lstStyle>
          <a:p>
            <a:endParaRPr lang="lt-LT"/>
          </a:p>
        </p:txBody>
      </p:sp>
      <p:sp>
        <p:nvSpPr>
          <p:cNvPr id="10" name="Skaidrės numerio vietos rezervavimo ženklas 9"/>
          <p:cNvSpPr>
            <a:spLocks noGrp="1"/>
          </p:cNvSpPr>
          <p:nvPr>
            <p:ph type="sldNum" sz="quarter" idx="12"/>
          </p:nvPr>
        </p:nvSpPr>
        <p:spPr/>
        <p:txBody>
          <a:bodyPr/>
          <a:lstStyle>
            <a:extLst/>
          </a:lstStyle>
          <a:p>
            <a:fld id="{A226E2A6-6D93-4997-8D45-933F879E6E5B}" type="slidenum">
              <a:rPr lang="lt-LT" smtClean="0"/>
              <a:t>‹#›</a:t>
            </a:fld>
            <a:endParaRPr lang="lt-LT"/>
          </a:p>
        </p:txBody>
      </p:sp>
      <p:sp>
        <p:nvSpPr>
          <p:cNvPr id="8" name="Ovalas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as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extLst/>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p:txBody>
          <a:bodyPr vert="eaVert"/>
          <a:lstStyle>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42956D04-A3C8-49D4-B877-B45534FE3A10}" type="datetimeFigureOut">
              <a:rPr lang="lt-LT" smtClean="0"/>
              <a:t>2023-04-11</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A226E2A6-6D93-4997-8D45-933F879E6E5B}"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858000" y="274639"/>
            <a:ext cx="1828800" cy="5851525"/>
          </a:xfrm>
        </p:spPr>
        <p:txBody>
          <a:bodyPr vert="eaVert"/>
          <a:lstStyle>
            <a:extLst/>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a:xfrm>
            <a:off x="1143000" y="274640"/>
            <a:ext cx="5562600" cy="5851525"/>
          </a:xfrm>
        </p:spPr>
        <p:txBody>
          <a:bodyPr vert="eaVert"/>
          <a:lstStyle>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42956D04-A3C8-49D4-B877-B45534FE3A10}" type="datetimeFigureOut">
              <a:rPr lang="lt-LT" smtClean="0"/>
              <a:t>2023-04-11</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A226E2A6-6D93-4997-8D45-933F879E6E5B}"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extLst/>
          </a:lstStyle>
          <a:p>
            <a:r>
              <a:rPr kumimoji="0" lang="lt-LT" smtClean="0"/>
              <a:t>Spustelėję redag. ruoš. pavad. stilių</a:t>
            </a:r>
            <a:endParaRPr kumimoji="0" lang="en-US"/>
          </a:p>
        </p:txBody>
      </p:sp>
      <p:sp>
        <p:nvSpPr>
          <p:cNvPr id="3" name="Turinio vietos rezervavimo ženklas 2"/>
          <p:cNvSpPr>
            <a:spLocks noGrp="1"/>
          </p:cNvSpPr>
          <p:nvPr>
            <p:ph idx="1"/>
          </p:nvPr>
        </p:nvSpPr>
        <p:spPr/>
        <p:txBody>
          <a:bodyPr/>
          <a:lstStyle>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42956D04-A3C8-49D4-B877-B45534FE3A10}" type="datetimeFigureOut">
              <a:rPr lang="lt-LT" smtClean="0"/>
              <a:t>2023-04-11</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A226E2A6-6D93-4997-8D45-933F879E6E5B}" type="slidenum">
              <a:rPr lang="lt-LT" smtClean="0"/>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sp>
        <p:nvSpPr>
          <p:cNvPr id="7" name="Stačiakampis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Antraštė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lt-LT" smtClean="0"/>
              <a:t>Spustelėję redag. ruoš. teksto stilių</a:t>
            </a:r>
          </a:p>
        </p:txBody>
      </p:sp>
      <p:sp>
        <p:nvSpPr>
          <p:cNvPr id="4" name="Datos vietos rezervavimo ženklas 3"/>
          <p:cNvSpPr>
            <a:spLocks noGrp="1"/>
          </p:cNvSpPr>
          <p:nvPr>
            <p:ph type="dt" sz="half" idx="10"/>
          </p:nvPr>
        </p:nvSpPr>
        <p:spPr/>
        <p:txBody>
          <a:bodyPr/>
          <a:lstStyle>
            <a:extLst/>
          </a:lstStyle>
          <a:p>
            <a:fld id="{42956D04-A3C8-49D4-B877-B45534FE3A10}" type="datetimeFigureOut">
              <a:rPr lang="lt-LT" smtClean="0"/>
              <a:t>2023-04-11</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A226E2A6-6D93-4997-8D45-933F879E6E5B}" type="slidenum">
              <a:rPr lang="lt-LT" smtClean="0"/>
              <a:t>‹#›</a:t>
            </a:fld>
            <a:endParaRPr lang="lt-LT"/>
          </a:p>
        </p:txBody>
      </p:sp>
      <p:sp>
        <p:nvSpPr>
          <p:cNvPr id="10" name="Stačiakampis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as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as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a:xfrm>
            <a:off x="1435608" y="274320"/>
            <a:ext cx="7498080" cy="1143000"/>
          </a:xfrm>
        </p:spPr>
        <p:txBody>
          <a:bodyPr/>
          <a:lstStyle>
            <a:extLst/>
          </a:lstStyle>
          <a:p>
            <a:r>
              <a:rPr kumimoji="0" lang="lt-LT" smtClean="0"/>
              <a:t>Spustelėję redag. ruoš. pavad. stilių</a:t>
            </a:r>
            <a:endParaRPr kumimoji="0" lang="en-US"/>
          </a:p>
        </p:txBody>
      </p:sp>
      <p:sp>
        <p:nvSpPr>
          <p:cNvPr id="3" name="Turinio vietos rezervavimo ženklas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Turinio vietos rezervavimo ženklas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extLst/>
          </a:lstStyle>
          <a:p>
            <a:fld id="{42956D04-A3C8-49D4-B877-B45534FE3A10}" type="datetimeFigureOut">
              <a:rPr lang="lt-LT" smtClean="0"/>
              <a:t>2023-04-11</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A226E2A6-6D93-4997-8D45-933F879E6E5B}" type="slidenum">
              <a:rPr lang="lt-LT" smtClean="0"/>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Spustelėję redag. ruoš. teksto stilių</a:t>
            </a:r>
          </a:p>
        </p:txBody>
      </p:sp>
      <p:sp>
        <p:nvSpPr>
          <p:cNvPr id="4" name="Teksto vietos rezervavimo ženklas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Spustelėję redag. ruoš. teksto stilių</a:t>
            </a:r>
          </a:p>
        </p:txBody>
      </p:sp>
      <p:sp>
        <p:nvSpPr>
          <p:cNvPr id="5" name="Turinio vietos rezervavimo ženklas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6" name="Turinio vietos rezervavimo ženklas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0"/>
          </p:nvPr>
        </p:nvSpPr>
        <p:spPr/>
        <p:txBody>
          <a:bodyPr/>
          <a:lstStyle>
            <a:extLst/>
          </a:lstStyle>
          <a:p>
            <a:fld id="{42956D04-A3C8-49D4-B877-B45534FE3A10}" type="datetimeFigureOut">
              <a:rPr lang="lt-LT" smtClean="0"/>
              <a:t>2023-04-11</a:t>
            </a:fld>
            <a:endParaRPr lang="lt-LT"/>
          </a:p>
        </p:txBody>
      </p:sp>
      <p:sp>
        <p:nvSpPr>
          <p:cNvPr id="8" name="Poraštės vietos rezervavimo ženklas 7"/>
          <p:cNvSpPr>
            <a:spLocks noGrp="1"/>
          </p:cNvSpPr>
          <p:nvPr>
            <p:ph type="ftr" sz="quarter" idx="11"/>
          </p:nvPr>
        </p:nvSpPr>
        <p:spPr/>
        <p:txBody>
          <a:bodyPr/>
          <a:lstStyle>
            <a:extLst/>
          </a:lstStyle>
          <a:p>
            <a:endParaRPr lang="lt-LT"/>
          </a:p>
        </p:txBody>
      </p:sp>
      <p:sp>
        <p:nvSpPr>
          <p:cNvPr id="9" name="Skaidrės numerio vietos rezervavimo ženklas 8"/>
          <p:cNvSpPr>
            <a:spLocks noGrp="1"/>
          </p:cNvSpPr>
          <p:nvPr>
            <p:ph type="sldNum" sz="quarter" idx="12"/>
          </p:nvPr>
        </p:nvSpPr>
        <p:spPr/>
        <p:txBody>
          <a:bodyPr/>
          <a:lstStyle>
            <a:extLst/>
          </a:lstStyle>
          <a:p>
            <a:fld id="{A226E2A6-6D93-4997-8D45-933F879E6E5B}" type="slidenum">
              <a:rPr lang="lt-LT" smtClean="0"/>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a:xfrm>
            <a:off x="1435608" y="274320"/>
            <a:ext cx="7498080" cy="1143000"/>
          </a:xfrm>
        </p:spPr>
        <p:txBody>
          <a:bodyPr anchor="ctr"/>
          <a:lstStyle>
            <a:extLst/>
          </a:lstStyle>
          <a:p>
            <a:r>
              <a:rPr kumimoji="0" lang="lt-LT" smtClean="0"/>
              <a:t>Spustelėję redag. ruoš. pavad. stilių</a:t>
            </a:r>
            <a:endParaRPr kumimoji="0" lang="en-US"/>
          </a:p>
        </p:txBody>
      </p:sp>
      <p:sp>
        <p:nvSpPr>
          <p:cNvPr id="3" name="Datos vietos rezervavimo ženklas 2"/>
          <p:cNvSpPr>
            <a:spLocks noGrp="1"/>
          </p:cNvSpPr>
          <p:nvPr>
            <p:ph type="dt" sz="half" idx="10"/>
          </p:nvPr>
        </p:nvSpPr>
        <p:spPr/>
        <p:txBody>
          <a:bodyPr/>
          <a:lstStyle>
            <a:extLst/>
          </a:lstStyle>
          <a:p>
            <a:fld id="{42956D04-A3C8-49D4-B877-B45534FE3A10}" type="datetimeFigureOut">
              <a:rPr lang="lt-LT" smtClean="0"/>
              <a:t>2023-04-11</a:t>
            </a:fld>
            <a:endParaRPr lang="lt-LT"/>
          </a:p>
        </p:txBody>
      </p:sp>
      <p:sp>
        <p:nvSpPr>
          <p:cNvPr id="4" name="Poraštės vietos rezervavimo ženklas 3"/>
          <p:cNvSpPr>
            <a:spLocks noGrp="1"/>
          </p:cNvSpPr>
          <p:nvPr>
            <p:ph type="ftr" sz="quarter" idx="11"/>
          </p:nvPr>
        </p:nvSpPr>
        <p:spPr/>
        <p:txBody>
          <a:bodyPr/>
          <a:lstStyle>
            <a:extLst/>
          </a:lstStyle>
          <a:p>
            <a:endParaRPr lang="lt-LT"/>
          </a:p>
        </p:txBody>
      </p:sp>
      <p:sp>
        <p:nvSpPr>
          <p:cNvPr id="5" name="Skaidrės numerio vietos rezervavimo ženklas 4"/>
          <p:cNvSpPr>
            <a:spLocks noGrp="1"/>
          </p:cNvSpPr>
          <p:nvPr>
            <p:ph type="sldNum" sz="quarter" idx="12"/>
          </p:nvPr>
        </p:nvSpPr>
        <p:spPr/>
        <p:txBody>
          <a:bodyPr/>
          <a:lstStyle>
            <a:extLst/>
          </a:lstStyle>
          <a:p>
            <a:fld id="{A226E2A6-6D93-4997-8D45-933F879E6E5B}" type="slidenum">
              <a:rPr lang="lt-LT" smtClean="0"/>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5" name="Stačiakampis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os vietos rezervavimo ženklas 1"/>
          <p:cNvSpPr>
            <a:spLocks noGrp="1"/>
          </p:cNvSpPr>
          <p:nvPr>
            <p:ph type="dt" sz="half" idx="10"/>
          </p:nvPr>
        </p:nvSpPr>
        <p:spPr/>
        <p:txBody>
          <a:bodyPr/>
          <a:lstStyle>
            <a:extLst/>
          </a:lstStyle>
          <a:p>
            <a:fld id="{42956D04-A3C8-49D4-B877-B45534FE3A10}" type="datetimeFigureOut">
              <a:rPr lang="lt-LT" smtClean="0"/>
              <a:t>2023-04-11</a:t>
            </a:fld>
            <a:endParaRPr lang="lt-LT"/>
          </a:p>
        </p:txBody>
      </p:sp>
      <p:sp>
        <p:nvSpPr>
          <p:cNvPr id="3" name="Poraštės vietos rezervavimo ženklas 2"/>
          <p:cNvSpPr>
            <a:spLocks noGrp="1"/>
          </p:cNvSpPr>
          <p:nvPr>
            <p:ph type="ftr" sz="quarter" idx="11"/>
          </p:nvPr>
        </p:nvSpPr>
        <p:spPr/>
        <p:txBody>
          <a:bodyPr/>
          <a:lstStyle>
            <a:extLst/>
          </a:lstStyle>
          <a:p>
            <a:endParaRPr lang="lt-LT"/>
          </a:p>
        </p:txBody>
      </p:sp>
      <p:sp>
        <p:nvSpPr>
          <p:cNvPr id="4" name="Skaidrės numerio vietos rezervavimo ženklas 3"/>
          <p:cNvSpPr>
            <a:spLocks noGrp="1"/>
          </p:cNvSpPr>
          <p:nvPr>
            <p:ph type="sldNum" sz="quarter" idx="12"/>
          </p:nvPr>
        </p:nvSpPr>
        <p:spPr/>
        <p:txBody>
          <a:bodyPr/>
          <a:lstStyle>
            <a:extLst/>
          </a:lstStyle>
          <a:p>
            <a:fld id="{A226E2A6-6D93-4997-8D45-933F879E6E5B}" type="slidenum">
              <a:rPr lang="lt-LT" smtClean="0"/>
              <a:t>‹#›</a:t>
            </a:fld>
            <a:endParaRPr lang="lt-LT"/>
          </a:p>
        </p:txBody>
      </p:sp>
      <p:sp>
        <p:nvSpPr>
          <p:cNvPr id="6" name="Stačiakampis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lt-LT" smtClean="0"/>
              <a:t>Spustelėję redag. ruoš. pavad. stilių</a:t>
            </a:r>
            <a:endParaRPr kumimoji="0" lang="en-US"/>
          </a:p>
        </p:txBody>
      </p:sp>
      <p:sp>
        <p:nvSpPr>
          <p:cNvPr id="3" name="Teksto vietos rezervavimo ženklas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lt-LT" smtClean="0"/>
              <a:t>Spustelėję redag. ruoš. teksto stilių</a:t>
            </a:r>
          </a:p>
        </p:txBody>
      </p:sp>
      <p:sp>
        <p:nvSpPr>
          <p:cNvPr id="4" name="Turinio vietos rezervavimo ženklas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extLst/>
          </a:lstStyle>
          <a:p>
            <a:fld id="{42956D04-A3C8-49D4-B877-B45534FE3A10}" type="datetimeFigureOut">
              <a:rPr lang="lt-LT" smtClean="0"/>
              <a:t>2023-04-11</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A226E2A6-6D93-4997-8D45-933F879E6E5B}" type="slidenum">
              <a:rPr lang="lt-LT" smtClean="0"/>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lt-LT" smtClean="0"/>
              <a:t>Spustelėję redag. ruoš. pavad. stilių</a:t>
            </a:r>
            <a:endParaRPr kumimoji="0" lang="en-US"/>
          </a:p>
        </p:txBody>
      </p:sp>
      <p:sp>
        <p:nvSpPr>
          <p:cNvPr id="5" name="Datos vietos rezervavimo ženklas 4"/>
          <p:cNvSpPr>
            <a:spLocks noGrp="1"/>
          </p:cNvSpPr>
          <p:nvPr>
            <p:ph type="dt" sz="half" idx="10"/>
          </p:nvPr>
        </p:nvSpPr>
        <p:spPr/>
        <p:txBody>
          <a:bodyPr/>
          <a:lstStyle>
            <a:extLst/>
          </a:lstStyle>
          <a:p>
            <a:fld id="{42956D04-A3C8-49D4-B877-B45534FE3A10}" type="datetimeFigureOut">
              <a:rPr lang="lt-LT" smtClean="0"/>
              <a:t>2023-04-11</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A226E2A6-6D93-4997-8D45-933F879E6E5B}" type="slidenum">
              <a:rPr lang="lt-LT" smtClean="0"/>
              <a:t>‹#›</a:t>
            </a:fld>
            <a:endParaRPr lang="lt-LT"/>
          </a:p>
        </p:txBody>
      </p:sp>
      <p:sp>
        <p:nvSpPr>
          <p:cNvPr id="8" name="Stačiakampis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aveikslėlio vietos rezervavimo ženklas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lt-LT" smtClean="0"/>
              <a:t>Spustelėkite piktogr. norėdami įtraukti pav.</a:t>
            </a:r>
            <a:endParaRPr kumimoji="0" lang="en-US" dirty="0"/>
          </a:p>
        </p:txBody>
      </p:sp>
      <p:sp>
        <p:nvSpPr>
          <p:cNvPr id="9" name="Struktūrinė schema: procesa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Struktūrinė schema: procesa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ksto vietos rezervavimo ženklas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lt-LT" smtClean="0"/>
              <a:t>Spustelėję redag. ruoš. teksto stilių</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kritulinė diagram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as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Žiedas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Stačiakampis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Pavadinimo vietos rezervavimo ženklas 4"/>
          <p:cNvSpPr>
            <a:spLocks noGrp="1"/>
          </p:cNvSpPr>
          <p:nvPr>
            <p:ph type="title"/>
          </p:nvPr>
        </p:nvSpPr>
        <p:spPr>
          <a:xfrm>
            <a:off x="1435608" y="274638"/>
            <a:ext cx="7498080" cy="1143000"/>
          </a:xfrm>
          <a:prstGeom prst="rect">
            <a:avLst/>
          </a:prstGeom>
        </p:spPr>
        <p:txBody>
          <a:bodyPr anchor="ctr">
            <a:normAutofit/>
          </a:bodyPr>
          <a:lstStyle>
            <a:extLst/>
          </a:lstStyle>
          <a:p>
            <a:r>
              <a:rPr kumimoji="0" lang="lt-LT" smtClean="0"/>
              <a:t>Spustelėję redag. ruoš. pavad. stilių</a:t>
            </a:r>
            <a:endParaRPr kumimoji="0" lang="en-US"/>
          </a:p>
        </p:txBody>
      </p:sp>
      <p:sp>
        <p:nvSpPr>
          <p:cNvPr id="9" name="Teksto vietos rezervavimo ženklas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lt-LT" smtClean="0"/>
              <a:t>Spustelėję redag. ruoš. teksto stilių</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24" name="Datos vietos rezervavimo ženklas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2956D04-A3C8-49D4-B877-B45534FE3A10}" type="datetimeFigureOut">
              <a:rPr lang="lt-LT" smtClean="0"/>
              <a:t>2023-04-11</a:t>
            </a:fld>
            <a:endParaRPr lang="lt-LT"/>
          </a:p>
        </p:txBody>
      </p:sp>
      <p:sp>
        <p:nvSpPr>
          <p:cNvPr id="10" name="Poraštės vietos rezervavimo ženklas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lt-LT"/>
          </a:p>
        </p:txBody>
      </p:sp>
      <p:sp>
        <p:nvSpPr>
          <p:cNvPr id="22" name="Skaidrės numerio vietos rezervavimo ženklas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226E2A6-6D93-4997-8D45-933F879E6E5B}" type="slidenum">
              <a:rPr lang="lt-LT" smtClean="0"/>
              <a:t>‹#›</a:t>
            </a:fld>
            <a:endParaRPr lang="lt-LT"/>
          </a:p>
        </p:txBody>
      </p:sp>
      <p:sp>
        <p:nvSpPr>
          <p:cNvPr id="15" name="Stačiakampis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1043608" y="116632"/>
            <a:ext cx="7992888" cy="5400600"/>
          </a:xfrm>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lt-LT" b="1" dirty="0" smtClean="0">
                <a:latin typeface="Times New Roman" panose="02020603050405020304" pitchFamily="18" charset="0"/>
                <a:cs typeface="Times New Roman" panose="02020603050405020304" pitchFamily="18" charset="0"/>
              </a:rPr>
              <a:t/>
            </a:r>
            <a:br>
              <a:rPr lang="lt-LT" b="1" dirty="0" smtClean="0">
                <a:latin typeface="Times New Roman" panose="02020603050405020304" pitchFamily="18" charset="0"/>
                <a:cs typeface="Times New Roman" panose="02020603050405020304" pitchFamily="18" charset="0"/>
              </a:rPr>
            </a:br>
            <a:r>
              <a:rPr lang="lt-LT" b="1" dirty="0" smtClean="0">
                <a:latin typeface="Calibri"/>
              </a:rPr>
              <a:t> </a:t>
            </a:r>
            <a:r>
              <a:rPr lang="lt-LT" b="1" dirty="0" smtClean="0">
                <a:latin typeface="Times New Roman" panose="02020603050405020304" pitchFamily="18" charset="0"/>
                <a:cs typeface="Times New Roman" panose="02020603050405020304" pitchFamily="18" charset="0"/>
              </a:rPr>
              <a:t>Veiklos kokybės</a:t>
            </a:r>
            <a:br>
              <a:rPr lang="lt-LT" b="1" dirty="0" smtClean="0">
                <a:latin typeface="Times New Roman" panose="02020603050405020304" pitchFamily="18" charset="0"/>
                <a:cs typeface="Times New Roman" panose="02020603050405020304" pitchFamily="18" charset="0"/>
              </a:rPr>
            </a:br>
            <a:r>
              <a:rPr lang="lt-LT" b="1" dirty="0" smtClean="0">
                <a:latin typeface="Times New Roman" panose="02020603050405020304" pitchFamily="18" charset="0"/>
                <a:cs typeface="Times New Roman" panose="02020603050405020304" pitchFamily="18" charset="0"/>
              </a:rPr>
              <a:t> </a:t>
            </a:r>
            <a:r>
              <a:rPr lang="lt-LT" b="1" dirty="0">
                <a:latin typeface="Times New Roman" panose="02020603050405020304" pitchFamily="18" charset="0"/>
                <a:cs typeface="Times New Roman" panose="02020603050405020304" pitchFamily="18" charset="0"/>
              </a:rPr>
              <a:t>įsivertinimo </a:t>
            </a:r>
            <a:r>
              <a:rPr lang="lt-LT" b="1" dirty="0" smtClean="0">
                <a:latin typeface="Times New Roman" panose="02020603050405020304" pitchFamily="18" charset="0"/>
                <a:cs typeface="Times New Roman" panose="02020603050405020304" pitchFamily="18" charset="0"/>
              </a:rPr>
              <a:t>ataskaita</a:t>
            </a:r>
            <a:br>
              <a:rPr lang="lt-LT" b="1" dirty="0" smtClean="0">
                <a:latin typeface="Times New Roman" panose="02020603050405020304" pitchFamily="18" charset="0"/>
                <a:cs typeface="Times New Roman" panose="02020603050405020304" pitchFamily="18" charset="0"/>
              </a:rPr>
            </a:br>
            <a:r>
              <a:rPr lang="lt-LT" b="1" dirty="0" smtClean="0">
                <a:latin typeface="Times New Roman" panose="02020603050405020304" pitchFamily="18" charset="0"/>
                <a:cs typeface="Times New Roman" panose="02020603050405020304" pitchFamily="18" charset="0"/>
              </a:rPr>
              <a:t/>
            </a:r>
            <a:br>
              <a:rPr lang="lt-LT" b="1" dirty="0" smtClean="0">
                <a:latin typeface="Times New Roman" panose="02020603050405020304" pitchFamily="18" charset="0"/>
                <a:cs typeface="Times New Roman" panose="02020603050405020304" pitchFamily="18" charset="0"/>
              </a:rPr>
            </a:br>
            <a:r>
              <a:rPr lang="lt-LT" b="1" dirty="0" smtClean="0">
                <a:latin typeface="Times New Roman" panose="02020603050405020304" pitchFamily="18" charset="0"/>
                <a:cs typeface="Times New Roman" panose="02020603050405020304" pitchFamily="18" charset="0"/>
              </a:rPr>
              <a:t> 4.2. Mokymasis ir</a:t>
            </a:r>
            <a:br>
              <a:rPr lang="lt-LT" b="1" dirty="0" smtClean="0">
                <a:latin typeface="Times New Roman" panose="02020603050405020304" pitchFamily="18" charset="0"/>
                <a:cs typeface="Times New Roman" panose="02020603050405020304" pitchFamily="18" charset="0"/>
              </a:rPr>
            </a:br>
            <a:r>
              <a:rPr lang="lt-LT" b="1" dirty="0" smtClean="0">
                <a:latin typeface="Times New Roman" panose="02020603050405020304" pitchFamily="18" charset="0"/>
                <a:cs typeface="Times New Roman" panose="02020603050405020304" pitchFamily="18" charset="0"/>
              </a:rPr>
              <a:t> veikimas komandomis</a:t>
            </a:r>
            <a:br>
              <a:rPr lang="lt-LT" b="1" dirty="0" smtClean="0">
                <a:latin typeface="Times New Roman" panose="02020603050405020304" pitchFamily="18" charset="0"/>
                <a:cs typeface="Times New Roman" panose="02020603050405020304" pitchFamily="18" charset="0"/>
              </a:rPr>
            </a:br>
            <a:r>
              <a:rPr lang="lt-LT" b="1" dirty="0" smtClean="0">
                <a:latin typeface="Times New Roman" panose="02020603050405020304" pitchFamily="18" charset="0"/>
                <a:cs typeface="Times New Roman" panose="02020603050405020304" pitchFamily="18" charset="0"/>
              </a:rPr>
              <a:t/>
            </a:r>
            <a:br>
              <a:rPr lang="lt-LT" b="1" dirty="0" smtClean="0">
                <a:latin typeface="Times New Roman" panose="02020603050405020304" pitchFamily="18" charset="0"/>
                <a:cs typeface="Times New Roman" panose="02020603050405020304" pitchFamily="18" charset="0"/>
              </a:rPr>
            </a:br>
            <a:r>
              <a:rPr lang="lt-LT" b="1" dirty="0" smtClean="0">
                <a:latin typeface="Times New Roman" panose="02020603050405020304" pitchFamily="18" charset="0"/>
                <a:cs typeface="Times New Roman" panose="02020603050405020304" pitchFamily="18" charset="0"/>
              </a:rPr>
              <a:t>4.2.1. Veikimas kartu</a:t>
            </a:r>
            <a:r>
              <a:rPr lang="lt-LT" dirty="0" smtClean="0">
                <a:latin typeface="Eras Bold ITC" panose="020B0907030504020204" pitchFamily="34" charset="0"/>
              </a:rPr>
              <a:t/>
            </a:r>
            <a:br>
              <a:rPr lang="lt-LT" dirty="0" smtClean="0">
                <a:latin typeface="Eras Bold ITC" panose="020B0907030504020204" pitchFamily="34" charset="0"/>
              </a:rPr>
            </a:br>
            <a:endParaRPr lang="lt-LT" dirty="0">
              <a:latin typeface="Eras Bold ITC" panose="020B0907030504020204" pitchFamily="34" charset="0"/>
            </a:endParaRPr>
          </a:p>
        </p:txBody>
      </p:sp>
      <p:sp>
        <p:nvSpPr>
          <p:cNvPr id="3" name="Antrinis pavadinimas 2"/>
          <p:cNvSpPr>
            <a:spLocks noGrp="1"/>
          </p:cNvSpPr>
          <p:nvPr>
            <p:ph type="subTitle" idx="1"/>
          </p:nvPr>
        </p:nvSpPr>
        <p:spPr>
          <a:xfrm>
            <a:off x="1979712" y="5733256"/>
            <a:ext cx="6758568" cy="792088"/>
          </a:xfrm>
        </p:spPr>
        <p:txBody>
          <a:bodyPr>
            <a:normAutofit fontScale="92500" lnSpcReduction="10000"/>
          </a:bodyPr>
          <a:lstStyle/>
          <a:p>
            <a:pPr algn="ctr"/>
            <a:r>
              <a:rPr lang="lt-LT" dirty="0" smtClean="0">
                <a:latin typeface="Times New Roman" panose="02020603050405020304" pitchFamily="18" charset="0"/>
                <a:cs typeface="Times New Roman" panose="02020603050405020304" pitchFamily="18" charset="0"/>
              </a:rPr>
              <a:t>Parengė Z. Aleksandravičiūtė, R. Bukelienė</a:t>
            </a:r>
          </a:p>
          <a:p>
            <a:pPr algn="ctr"/>
            <a:r>
              <a:rPr lang="lt-LT" dirty="0" smtClean="0">
                <a:latin typeface="Times New Roman" panose="02020603050405020304" pitchFamily="18" charset="0"/>
                <a:cs typeface="Times New Roman" panose="02020603050405020304" pitchFamily="18" charset="0"/>
              </a:rPr>
              <a:t> 2022-2023 m.m.</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41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b="1" dirty="0">
                <a:latin typeface="Times New Roman" panose="02020603050405020304" pitchFamily="18" charset="0"/>
                <a:cs typeface="Times New Roman" panose="02020603050405020304" pitchFamily="18" charset="0"/>
              </a:rPr>
              <a:t>2</a:t>
            </a:r>
            <a:r>
              <a:rPr lang="lt-LT" b="1" dirty="0" smtClean="0">
                <a:latin typeface="Times New Roman" panose="02020603050405020304" pitchFamily="18" charset="0"/>
                <a:cs typeface="Times New Roman" panose="02020603050405020304" pitchFamily="18" charset="0"/>
              </a:rPr>
              <a:t>. Kolegialus </a:t>
            </a:r>
            <a:r>
              <a:rPr lang="lt-LT" b="1" dirty="0">
                <a:latin typeface="Times New Roman" panose="02020603050405020304" pitchFamily="18" charset="0"/>
                <a:cs typeface="Times New Roman" panose="02020603050405020304" pitchFamily="18" charset="0"/>
              </a:rPr>
              <a:t>mokymasis</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12" t="8847" r="38067" b="58084"/>
          <a:stretch/>
        </p:blipFill>
        <p:spPr bwMode="auto">
          <a:xfrm>
            <a:off x="1259632" y="1844824"/>
            <a:ext cx="7638630" cy="3672407"/>
          </a:xfrm>
          <a:prstGeom prst="rect">
            <a:avLst/>
          </a:prstGeom>
          <a:ln/>
          <a:extLst/>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94393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b="1" dirty="0">
                <a:latin typeface="Times New Roman" panose="02020603050405020304" pitchFamily="18" charset="0"/>
                <a:cs typeface="Times New Roman" panose="02020603050405020304" pitchFamily="18" charset="0"/>
              </a:rPr>
              <a:t>2</a:t>
            </a:r>
            <a:r>
              <a:rPr lang="lt-LT" b="1" dirty="0" smtClean="0">
                <a:latin typeface="Times New Roman" panose="02020603050405020304" pitchFamily="18" charset="0"/>
                <a:cs typeface="Times New Roman" panose="02020603050405020304" pitchFamily="18" charset="0"/>
              </a:rPr>
              <a:t>. Kolegialus </a:t>
            </a:r>
            <a:r>
              <a:rPr lang="lt-LT" b="1" dirty="0">
                <a:latin typeface="Times New Roman" panose="02020603050405020304" pitchFamily="18" charset="0"/>
                <a:cs typeface="Times New Roman" panose="02020603050405020304" pitchFamily="18" charset="0"/>
              </a:rPr>
              <a:t>mokymasis</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00" t="42624" r="38024" b="24650"/>
          <a:stretch/>
        </p:blipFill>
        <p:spPr bwMode="auto">
          <a:xfrm>
            <a:off x="1348408" y="2060848"/>
            <a:ext cx="7710608" cy="3672408"/>
          </a:xfrm>
          <a:prstGeom prst="rect">
            <a:avLst/>
          </a:prstGeom>
          <a:ln/>
          <a:extLst/>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3959828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b="1" dirty="0">
                <a:latin typeface="Times New Roman" panose="02020603050405020304" pitchFamily="18" charset="0"/>
                <a:cs typeface="Times New Roman" panose="02020603050405020304" pitchFamily="18" charset="0"/>
              </a:rPr>
              <a:t>2</a:t>
            </a:r>
            <a:r>
              <a:rPr lang="lt-LT" b="1" dirty="0" smtClean="0">
                <a:latin typeface="Times New Roman" panose="02020603050405020304" pitchFamily="18" charset="0"/>
                <a:cs typeface="Times New Roman" panose="02020603050405020304" pitchFamily="18" charset="0"/>
              </a:rPr>
              <a:t>. Kolegialus </a:t>
            </a:r>
            <a:r>
              <a:rPr lang="lt-LT" b="1" dirty="0">
                <a:latin typeface="Times New Roman" panose="02020603050405020304" pitchFamily="18" charset="0"/>
                <a:cs typeface="Times New Roman" panose="02020603050405020304" pitchFamily="18" charset="0"/>
              </a:rPr>
              <a:t>mokymasis</a:t>
            </a:r>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564" t="14912" r="25294" b="52147"/>
          <a:stretch/>
        </p:blipFill>
        <p:spPr bwMode="auto">
          <a:xfrm>
            <a:off x="1187624" y="1844824"/>
            <a:ext cx="7704856" cy="3518747"/>
          </a:xfrm>
          <a:prstGeom prst="rect">
            <a:avLst/>
          </a:prstGeom>
          <a:ln/>
          <a:extLst/>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3959828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b="1" dirty="0">
                <a:latin typeface="Times New Roman" panose="02020603050405020304" pitchFamily="18" charset="0"/>
                <a:cs typeface="Times New Roman" panose="02020603050405020304" pitchFamily="18" charset="0"/>
              </a:rPr>
              <a:t>2</a:t>
            </a:r>
            <a:r>
              <a:rPr lang="lt-LT" b="1" dirty="0" smtClean="0">
                <a:latin typeface="Times New Roman" panose="02020603050405020304" pitchFamily="18" charset="0"/>
                <a:cs typeface="Times New Roman" panose="02020603050405020304" pitchFamily="18" charset="0"/>
              </a:rPr>
              <a:t>. Kolegialus </a:t>
            </a:r>
            <a:r>
              <a:rPr lang="lt-LT" b="1" dirty="0">
                <a:latin typeface="Times New Roman" panose="02020603050405020304" pitchFamily="18" charset="0"/>
                <a:cs typeface="Times New Roman" panose="02020603050405020304" pitchFamily="18" charset="0"/>
              </a:rPr>
              <a:t>mokymasis</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37" t="48139" r="28552" b="34594"/>
          <a:stretch/>
        </p:blipFill>
        <p:spPr bwMode="auto">
          <a:xfrm>
            <a:off x="1331639" y="2060848"/>
            <a:ext cx="7200801" cy="2736304"/>
          </a:xfrm>
          <a:prstGeom prst="rect">
            <a:avLst/>
          </a:prstGeom>
          <a:ln/>
          <a:extLst/>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3959828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dirty="0" smtClean="0">
                <a:latin typeface="Times New Roman" panose="02020603050405020304" pitchFamily="18" charset="0"/>
                <a:cs typeface="Times New Roman" panose="02020603050405020304" pitchFamily="18" charset="0"/>
              </a:rPr>
              <a:t>Stipriosios pusės</a:t>
            </a:r>
            <a:endParaRPr lang="lt-LT"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pPr marL="82296" indent="0">
              <a:buNone/>
            </a:pPr>
            <a:r>
              <a:rPr lang="lt-LT" dirty="0" smtClean="0">
                <a:latin typeface="Times New Roman" panose="02020603050405020304" pitchFamily="18" charset="0"/>
                <a:cs typeface="Times New Roman" panose="02020603050405020304" pitchFamily="18" charset="0"/>
              </a:rPr>
              <a:t>SJMC mokytojai sudaro komandą, kuri siekia bendrų tikslų. Tarpusavyje bendradarbiauja pagarbiai, laikosi Centro bendrų darbo tvarkos taisyklių ir susitarimų. Dažnai vieni kitiems suteiki dalykinę ir emocinę paramą. Centro administracija palaiko mokytojų iniciatyvas bendradarbiavimo ir bendravimo klausimais. Mokytojai dalyvauja metodinių ir kitų darbo grupių veikloje.</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44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dirty="0" smtClean="0">
                <a:latin typeface="Times New Roman" panose="02020603050405020304" pitchFamily="18" charset="0"/>
                <a:cs typeface="Times New Roman" panose="02020603050405020304" pitchFamily="18" charset="0"/>
              </a:rPr>
              <a:t>Silpnosios pusės</a:t>
            </a:r>
            <a:endParaRPr lang="lt-LT"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1403648" y="1628800"/>
            <a:ext cx="7498080" cy="4800600"/>
          </a:xfrm>
        </p:spPr>
        <p:style>
          <a:lnRef idx="2">
            <a:schemeClr val="accent5"/>
          </a:lnRef>
          <a:fillRef idx="1">
            <a:schemeClr val="lt1"/>
          </a:fillRef>
          <a:effectRef idx="0">
            <a:schemeClr val="accent5"/>
          </a:effectRef>
          <a:fontRef idx="minor">
            <a:schemeClr val="dk1"/>
          </a:fontRef>
        </p:style>
        <p:txBody>
          <a:bodyPr>
            <a:normAutofit/>
          </a:bodyPr>
          <a:lstStyle/>
          <a:p>
            <a:pPr marL="82296" indent="0">
              <a:buNone/>
            </a:pPr>
            <a:r>
              <a:rPr lang="lt-LT" dirty="0" smtClean="0">
                <a:latin typeface="Times New Roman" panose="02020603050405020304" pitchFamily="18" charset="0"/>
                <a:cs typeface="Times New Roman" panose="02020603050405020304" pitchFamily="18" charset="0"/>
              </a:rPr>
              <a:t>Nepakankamai dažnai mokytojai dalinasi pamokinės praktikos patyrimu, žiniomis iš seminarų bei išvykų. Mokytojai mažokai stebi kolegų atviras pamokas ir vedamus renginius. Ne visada teikia siūlymus planavimo grupėms, rengiant strateginį ir metinį veiklos ugdymo planus.</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430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smtClean="0">
                <a:latin typeface="Times New Roman" panose="02020603050405020304" pitchFamily="18" charset="0"/>
                <a:cs typeface="Times New Roman" panose="02020603050405020304" pitchFamily="18" charset="0"/>
              </a:rPr>
              <a:t>Išvados</a:t>
            </a:r>
            <a:endParaRPr lang="lt-LT"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a:bodyPr>
          <a:lstStyle/>
          <a:p>
            <a:pPr marL="82296" indent="0">
              <a:buNone/>
            </a:pPr>
            <a:r>
              <a:rPr lang="lt-LT" b="1" dirty="0">
                <a:latin typeface="Times New Roman" panose="02020603050405020304" pitchFamily="18" charset="0"/>
                <a:cs typeface="Times New Roman" panose="02020603050405020304" pitchFamily="18" charset="0"/>
              </a:rPr>
              <a:t>4.2. Mokymasis </a:t>
            </a:r>
            <a:r>
              <a:rPr lang="lt-LT" b="1" dirty="0" smtClean="0">
                <a:latin typeface="Times New Roman" panose="02020603050405020304" pitchFamily="18" charset="0"/>
                <a:cs typeface="Times New Roman" panose="02020603050405020304" pitchFamily="18" charset="0"/>
              </a:rPr>
              <a:t>ir </a:t>
            </a:r>
            <a:r>
              <a:rPr lang="lt-LT" b="1" dirty="0">
                <a:latin typeface="Times New Roman" panose="02020603050405020304" pitchFamily="18" charset="0"/>
                <a:cs typeface="Times New Roman" panose="02020603050405020304" pitchFamily="18" charset="0"/>
              </a:rPr>
              <a:t>veikimas </a:t>
            </a:r>
            <a:r>
              <a:rPr lang="lt-LT" b="1" dirty="0" smtClean="0">
                <a:latin typeface="Times New Roman" panose="02020603050405020304" pitchFamily="18" charset="0"/>
                <a:cs typeface="Times New Roman" panose="02020603050405020304" pitchFamily="18" charset="0"/>
              </a:rPr>
              <a:t>komandomis 4.2.1</a:t>
            </a:r>
            <a:r>
              <a:rPr lang="lt-LT" b="1" dirty="0">
                <a:latin typeface="Times New Roman" panose="02020603050405020304" pitchFamily="18" charset="0"/>
                <a:cs typeface="Times New Roman" panose="02020603050405020304" pitchFamily="18" charset="0"/>
              </a:rPr>
              <a:t>. Veikimas </a:t>
            </a:r>
            <a:r>
              <a:rPr lang="lt-LT" b="1" dirty="0" smtClean="0">
                <a:latin typeface="Times New Roman" panose="02020603050405020304" pitchFamily="18" charset="0"/>
                <a:cs typeface="Times New Roman" panose="02020603050405020304" pitchFamily="18" charset="0"/>
              </a:rPr>
              <a:t>kartu požymis atitinka</a:t>
            </a:r>
          </a:p>
          <a:p>
            <a:pPr marL="82296" indent="0" algn="ctr">
              <a:buNone/>
            </a:pPr>
            <a:r>
              <a:rPr lang="lt-LT" b="1" dirty="0" smtClean="0">
                <a:latin typeface="Times New Roman" panose="02020603050405020304" pitchFamily="18" charset="0"/>
                <a:cs typeface="Times New Roman" panose="02020603050405020304" pitchFamily="18" charset="0"/>
              </a:rPr>
              <a:t> 3 lygį</a:t>
            </a:r>
            <a:r>
              <a:rPr lang="lt-LT" dirty="0">
                <a:latin typeface="Times New Roman" panose="02020603050405020304" pitchFamily="18" charset="0"/>
                <a:cs typeface="Times New Roman" panose="02020603050405020304" pitchFamily="18" charset="0"/>
              </a:rPr>
              <a:t/>
            </a:r>
            <a:br>
              <a:rPr lang="lt-LT" dirty="0">
                <a:latin typeface="Times New Roman" panose="02020603050405020304" pitchFamily="18" charset="0"/>
                <a:cs typeface="Times New Roman" panose="02020603050405020304" pitchFamily="18" charset="0"/>
              </a:rPr>
            </a:br>
            <a:r>
              <a:rPr lang="lt-LT" dirty="0" smtClean="0">
                <a:latin typeface="Times New Roman" panose="02020603050405020304" pitchFamily="18" charset="0"/>
                <a:cs typeface="Times New Roman" panose="02020603050405020304" pitchFamily="18" charset="0"/>
              </a:rPr>
              <a:t> </a:t>
            </a:r>
            <a:endParaRPr lang="lt-LT"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265" t="21755" r="11183" b="30439"/>
          <a:stretch/>
        </p:blipFill>
        <p:spPr bwMode="auto">
          <a:xfrm>
            <a:off x="2195736" y="3140968"/>
            <a:ext cx="5504458" cy="2834340"/>
          </a:xfrm>
          <a:prstGeom prst="rect">
            <a:avLst/>
          </a:prstGeom>
          <a:ln/>
          <a:ex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276430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dirty="0">
                <a:latin typeface="Times New Roman" panose="02020603050405020304" pitchFamily="18" charset="0"/>
                <a:cs typeface="Times New Roman" panose="02020603050405020304" pitchFamily="18" charset="0"/>
              </a:rPr>
              <a:t>R</a:t>
            </a:r>
            <a:r>
              <a:rPr lang="lt-LT" b="1" dirty="0" smtClean="0">
                <a:latin typeface="Times New Roman" panose="02020603050405020304" pitchFamily="18" charset="0"/>
                <a:cs typeface="Times New Roman" panose="02020603050405020304" pitchFamily="18" charset="0"/>
              </a:rPr>
              <a:t>ekomendacijos</a:t>
            </a:r>
            <a:endParaRPr lang="lt-LT" dirty="0"/>
          </a:p>
        </p:txBody>
      </p:sp>
      <p:sp>
        <p:nvSpPr>
          <p:cNvPr id="3" name="Turinio vietos rezervavimo ženklas 2"/>
          <p:cNvSpPr>
            <a:spLocks noGrp="1"/>
          </p:cNvSpPr>
          <p:nvPr>
            <p:ph idx="1"/>
          </p:nvPr>
        </p:nvSpPr>
        <p:spPr>
          <a:xfrm>
            <a:off x="1403648" y="1844824"/>
            <a:ext cx="7498080" cy="4464496"/>
          </a:xfrm>
        </p:spPr>
        <p:style>
          <a:lnRef idx="2">
            <a:schemeClr val="accent5"/>
          </a:lnRef>
          <a:fillRef idx="1">
            <a:schemeClr val="lt1"/>
          </a:fillRef>
          <a:effectRef idx="0">
            <a:schemeClr val="accent5"/>
          </a:effectRef>
          <a:fontRef idx="minor">
            <a:schemeClr val="dk1"/>
          </a:fontRef>
        </p:style>
        <p:txBody>
          <a:bodyPr/>
          <a:lstStyle/>
          <a:p>
            <a:r>
              <a:rPr lang="lt-LT" dirty="0" smtClean="0">
                <a:latin typeface="Times New Roman" panose="02020603050405020304" pitchFamily="18" charset="0"/>
                <a:cs typeface="Times New Roman" panose="02020603050405020304" pitchFamily="18" charset="0"/>
              </a:rPr>
              <a:t>Dažniau dalintis su kolegomis </a:t>
            </a:r>
            <a:r>
              <a:rPr lang="lt-LT" dirty="0">
                <a:latin typeface="Times New Roman" panose="02020603050405020304" pitchFamily="18" charset="0"/>
                <a:cs typeface="Times New Roman" panose="02020603050405020304" pitchFamily="18" charset="0"/>
              </a:rPr>
              <a:t>pamokinės praktikos patyrimu, žiniomis iš seminarų bei išvykų</a:t>
            </a:r>
            <a:r>
              <a:rPr lang="lt-LT" dirty="0" smtClean="0">
                <a:latin typeface="Times New Roman" panose="02020603050405020304" pitchFamily="18" charset="0"/>
                <a:cs typeface="Times New Roman" panose="02020603050405020304" pitchFamily="18" charset="0"/>
              </a:rPr>
              <a:t>.</a:t>
            </a:r>
          </a:p>
          <a:p>
            <a:r>
              <a:rPr lang="lt-LT" dirty="0" smtClean="0">
                <a:latin typeface="Times New Roman" panose="02020603050405020304" pitchFamily="18" charset="0"/>
                <a:cs typeface="Times New Roman" panose="02020603050405020304" pitchFamily="18" charset="0"/>
              </a:rPr>
              <a:t>Stengtis daugiau stebėti </a:t>
            </a:r>
            <a:r>
              <a:rPr lang="lt-LT" dirty="0">
                <a:latin typeface="Times New Roman" panose="02020603050405020304" pitchFamily="18" charset="0"/>
                <a:cs typeface="Times New Roman" panose="02020603050405020304" pitchFamily="18" charset="0"/>
              </a:rPr>
              <a:t>kolegų </a:t>
            </a:r>
            <a:r>
              <a:rPr lang="lt-LT" dirty="0" smtClean="0">
                <a:latin typeface="Times New Roman" panose="02020603050405020304" pitchFamily="18" charset="0"/>
                <a:cs typeface="Times New Roman" panose="02020603050405020304" pitchFamily="18" charset="0"/>
              </a:rPr>
              <a:t>atviras pamokas </a:t>
            </a:r>
            <a:r>
              <a:rPr lang="lt-LT" dirty="0">
                <a:latin typeface="Times New Roman" panose="02020603050405020304" pitchFamily="18" charset="0"/>
                <a:cs typeface="Times New Roman" panose="02020603050405020304" pitchFamily="18" charset="0"/>
              </a:rPr>
              <a:t>ir </a:t>
            </a:r>
            <a:r>
              <a:rPr lang="lt-LT" dirty="0" smtClean="0">
                <a:latin typeface="Times New Roman" panose="02020603050405020304" pitchFamily="18" charset="0"/>
                <a:cs typeface="Times New Roman" panose="02020603050405020304" pitchFamily="18" charset="0"/>
              </a:rPr>
              <a:t>vedamus renginius.</a:t>
            </a:r>
          </a:p>
          <a:p>
            <a:r>
              <a:rPr lang="lt-LT" dirty="0" smtClean="0">
                <a:latin typeface="Times New Roman" panose="02020603050405020304" pitchFamily="18" charset="0"/>
                <a:cs typeface="Times New Roman" panose="02020603050405020304" pitchFamily="18" charset="0"/>
              </a:rPr>
              <a:t>Aktyviau teikti </a:t>
            </a:r>
            <a:r>
              <a:rPr lang="lt-LT" dirty="0">
                <a:latin typeface="Times New Roman" panose="02020603050405020304" pitchFamily="18" charset="0"/>
                <a:cs typeface="Times New Roman" panose="02020603050405020304" pitchFamily="18" charset="0"/>
              </a:rPr>
              <a:t>siūlymus planavimo grupėms, rengiant strateginį ir metinį veiklos ugdymo planus.</a:t>
            </a:r>
          </a:p>
          <a:p>
            <a:endParaRPr lang="lt-LT" dirty="0"/>
          </a:p>
        </p:txBody>
      </p:sp>
    </p:spTree>
    <p:extLst>
      <p:ext uri="{BB962C8B-B14F-4D97-AF65-F5344CB8AC3E}">
        <p14:creationId xmlns:p14="http://schemas.microsoft.com/office/powerpoint/2010/main" val="312699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dirty="0" smtClean="0">
                <a:latin typeface="Times New Roman" panose="02020603050405020304" pitchFamily="18" charset="0"/>
                <a:cs typeface="Times New Roman" panose="02020603050405020304" pitchFamily="18" charset="0"/>
              </a:rPr>
              <a:t>Tikslas</a:t>
            </a:r>
            <a:endParaRPr lang="lt-LT"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1403648" y="1772816"/>
            <a:ext cx="7498080" cy="3312368"/>
          </a:xfrm>
        </p:spPr>
        <p:style>
          <a:lnRef idx="2">
            <a:schemeClr val="accent5"/>
          </a:lnRef>
          <a:fillRef idx="1">
            <a:schemeClr val="lt1"/>
          </a:fillRef>
          <a:effectRef idx="0">
            <a:schemeClr val="accent5"/>
          </a:effectRef>
          <a:fontRef idx="minor">
            <a:schemeClr val="dk1"/>
          </a:fontRef>
        </p:style>
        <p:txBody>
          <a:bodyPr/>
          <a:lstStyle/>
          <a:p>
            <a:pPr marL="82296" indent="0">
              <a:buNone/>
            </a:pPr>
            <a:r>
              <a:rPr lang="lt-LT" dirty="0" smtClean="0">
                <a:latin typeface="Times New Roman" panose="02020603050405020304" pitchFamily="18" charset="0"/>
                <a:cs typeface="Times New Roman" panose="02020603050405020304" pitchFamily="18" charset="0"/>
              </a:rPr>
              <a:t>Išsiaiškinti Centro mokytojų bendravimo kultūrą, gebėjimą kolegialiai mokytis ir kartu veikti. </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374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187624" y="274638"/>
            <a:ext cx="7746064" cy="1143000"/>
          </a:xfrm>
        </p:spPr>
        <p:txBody>
          <a:bodyPr>
            <a:normAutofit fontScale="90000"/>
          </a:bodyPr>
          <a:lstStyle/>
          <a:p>
            <a:r>
              <a:rPr lang="lt-LT" dirty="0" smtClean="0">
                <a:latin typeface="Eras Bold ITC" panose="020B0907030504020204" pitchFamily="34" charset="0"/>
              </a:rPr>
              <a:t>Medžiaga paruošta remiantis:</a:t>
            </a:r>
            <a:endParaRPr lang="lt-LT" dirty="0">
              <a:latin typeface="Eras Bold ITC" panose="020B0907030504020204" pitchFamily="34" charset="0"/>
            </a:endParaRPr>
          </a:p>
        </p:txBody>
      </p:sp>
      <p:sp>
        <p:nvSpPr>
          <p:cNvPr id="3" name="Turinio vietos rezervavimo ženklas 2"/>
          <p:cNvSpPr>
            <a:spLocks noGrp="1"/>
          </p:cNvSpPr>
          <p:nvPr>
            <p:ph idx="1"/>
          </p:nvPr>
        </p:nvSpPr>
        <p:spPr>
          <a:xfrm>
            <a:off x="1115616" y="1916832"/>
            <a:ext cx="7920880" cy="4800600"/>
          </a:xfrm>
        </p:spPr>
        <p:style>
          <a:lnRef idx="2">
            <a:schemeClr val="accent5"/>
          </a:lnRef>
          <a:fillRef idx="1">
            <a:schemeClr val="lt1"/>
          </a:fillRef>
          <a:effectRef idx="0">
            <a:schemeClr val="accent5"/>
          </a:effectRef>
          <a:fontRef idx="minor">
            <a:schemeClr val="dk1"/>
          </a:fontRef>
        </p:style>
        <p:txBody>
          <a:bodyPr/>
          <a:lstStyle/>
          <a:p>
            <a:r>
              <a:rPr lang="lt-LT" dirty="0">
                <a:latin typeface="Times New Roman" panose="02020603050405020304" pitchFamily="18" charset="0"/>
                <a:cs typeface="Times New Roman" panose="02020603050405020304" pitchFamily="18" charset="0"/>
              </a:rPr>
              <a:t>M</a:t>
            </a:r>
            <a:r>
              <a:rPr lang="lt-LT" dirty="0" smtClean="0">
                <a:latin typeface="Times New Roman" panose="02020603050405020304" pitchFamily="18" charset="0"/>
                <a:cs typeface="Times New Roman" panose="02020603050405020304" pitchFamily="18" charset="0"/>
              </a:rPr>
              <a:t>okytojų online anketavimas (31 anketa atsakyta iš 35).</a:t>
            </a:r>
          </a:p>
          <a:p>
            <a:r>
              <a:rPr lang="lt-LT" dirty="0" smtClean="0">
                <a:latin typeface="Times New Roman" panose="02020603050405020304" pitchFamily="18" charset="0"/>
                <a:cs typeface="Times New Roman" panose="02020603050405020304" pitchFamily="18" charset="0"/>
              </a:rPr>
              <a:t>Dokumentų analizė (direktoriaus įsakymu sudarytų komisijų, darbo grupių, komandų sąrašai 2022-2023 m. </a:t>
            </a:r>
            <a:r>
              <a:rPr lang="lt-LT" dirty="0" smtClean="0">
                <a:latin typeface="Times New Roman" panose="02020603050405020304" pitchFamily="18" charset="0"/>
                <a:cs typeface="Times New Roman" panose="02020603050405020304" pitchFamily="18" charset="0"/>
              </a:rPr>
              <a:t>m</a:t>
            </a:r>
            <a:r>
              <a:rPr lang="lt-LT" dirty="0" smtClean="0">
                <a:latin typeface="Times New Roman" panose="02020603050405020304" pitchFamily="18" charset="0"/>
                <a:cs typeface="Times New Roman" panose="02020603050405020304" pitchFamily="18" charset="0"/>
              </a:rPr>
              <a:t>.).</a:t>
            </a:r>
          </a:p>
          <a:p>
            <a:r>
              <a:rPr lang="lt-LT" dirty="0" smtClean="0">
                <a:latin typeface="Times New Roman" panose="02020603050405020304" pitchFamily="18" charset="0"/>
                <a:cs typeface="Times New Roman" panose="02020603050405020304" pitchFamily="18" charset="0"/>
              </a:rPr>
              <a:t> Atvirų pamokų ir renginių grafikai darbo plane (duomenys pas pavaduotoją, centro svetainės kalendoriuje).</a:t>
            </a:r>
          </a:p>
          <a:p>
            <a:endParaRPr lang="lt-LT" dirty="0" smtClean="0">
              <a:latin typeface="Eras Medium ITC" panose="020B0602030504020804" pitchFamily="34" charset="0"/>
            </a:endParaRPr>
          </a:p>
          <a:p>
            <a:endParaRPr lang="lt-LT" dirty="0"/>
          </a:p>
        </p:txBody>
      </p:sp>
    </p:spTree>
    <p:extLst>
      <p:ext uri="{BB962C8B-B14F-4D97-AF65-F5344CB8AC3E}">
        <p14:creationId xmlns:p14="http://schemas.microsoft.com/office/powerpoint/2010/main" val="271986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dirty="0" smtClean="0">
                <a:latin typeface="Times New Roman" panose="02020603050405020304" pitchFamily="18" charset="0"/>
                <a:cs typeface="Times New Roman" panose="02020603050405020304" pitchFamily="18" charset="0"/>
              </a:rPr>
              <a:t>1. Bendravimo kultūra </a:t>
            </a:r>
            <a:endParaRPr lang="lt-LT"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14" t="36147" r="39394" b="50032"/>
          <a:stretch/>
        </p:blipFill>
        <p:spPr bwMode="auto">
          <a:xfrm>
            <a:off x="1199652" y="1772816"/>
            <a:ext cx="7665243" cy="1944216"/>
          </a:xfrm>
          <a:prstGeom prst="rect">
            <a:avLst/>
          </a:prstGeom>
          <a:ln/>
          <a:extLst/>
        </p:spPr>
        <p:style>
          <a:lnRef idx="2">
            <a:schemeClr val="accent5"/>
          </a:lnRef>
          <a:fillRef idx="1">
            <a:schemeClr val="lt1"/>
          </a:fillRef>
          <a:effectRef idx="0">
            <a:schemeClr val="accent5"/>
          </a:effectRef>
          <a:fontRef idx="minor">
            <a:schemeClr val="dk1"/>
          </a:fontRef>
        </p:style>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294" t="30492" r="38943" b="52343"/>
          <a:stretch/>
        </p:blipFill>
        <p:spPr bwMode="auto">
          <a:xfrm>
            <a:off x="1204746" y="4077072"/>
            <a:ext cx="7684807" cy="1929100"/>
          </a:xfrm>
          <a:prstGeom prst="rect">
            <a:avLst/>
          </a:prstGeom>
          <a:ln/>
          <a:extLst/>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338119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dirty="0" smtClean="0">
                <a:latin typeface="Times New Roman" panose="02020603050405020304" pitchFamily="18" charset="0"/>
                <a:cs typeface="Times New Roman" panose="02020603050405020304" pitchFamily="18" charset="0"/>
              </a:rPr>
              <a:t>1. Bendravimo kultūra </a:t>
            </a:r>
            <a:endParaRPr lang="lt-LT"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47587" r="37657" b="18624"/>
          <a:stretch/>
        </p:blipFill>
        <p:spPr bwMode="auto">
          <a:xfrm>
            <a:off x="1115616" y="1916832"/>
            <a:ext cx="7792049" cy="3733131"/>
          </a:xfrm>
          <a:prstGeom prst="rect">
            <a:avLst/>
          </a:prstGeom>
          <a:ln/>
          <a:extLst/>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48845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dirty="0" smtClean="0">
                <a:latin typeface="Times New Roman" panose="02020603050405020304" pitchFamily="18" charset="0"/>
                <a:cs typeface="Times New Roman" panose="02020603050405020304" pitchFamily="18" charset="0"/>
              </a:rPr>
              <a:t>1. Bendravimo kultūra </a:t>
            </a:r>
            <a:endParaRPr lang="lt-LT" b="1"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59" t="20290" r="37517" b="45854"/>
          <a:stretch/>
        </p:blipFill>
        <p:spPr bwMode="auto">
          <a:xfrm>
            <a:off x="1259631" y="1844824"/>
            <a:ext cx="7763295" cy="3744416"/>
          </a:xfrm>
          <a:prstGeom prst="rect">
            <a:avLst/>
          </a:prstGeom>
          <a:ln/>
          <a:extLst/>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363678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dirty="0" smtClean="0">
                <a:latin typeface="Times New Roman" panose="02020603050405020304" pitchFamily="18" charset="0"/>
                <a:cs typeface="Times New Roman" panose="02020603050405020304" pitchFamily="18" charset="0"/>
              </a:rPr>
              <a:t>1. Bendravimo kultūra </a:t>
            </a:r>
            <a:endParaRPr lang="lt-LT" b="1"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41" t="53653" r="38722" b="12269"/>
          <a:stretch/>
        </p:blipFill>
        <p:spPr bwMode="auto">
          <a:xfrm>
            <a:off x="1115616" y="1916831"/>
            <a:ext cx="7828010" cy="3850682"/>
          </a:xfrm>
          <a:prstGeom prst="rect">
            <a:avLst/>
          </a:prstGeom>
          <a:ln/>
          <a:extLst/>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3636784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dirty="0">
                <a:latin typeface="Times New Roman" panose="02020603050405020304" pitchFamily="18" charset="0"/>
                <a:cs typeface="Times New Roman" panose="02020603050405020304" pitchFamily="18" charset="0"/>
              </a:rPr>
              <a:t>2</a:t>
            </a:r>
            <a:r>
              <a:rPr lang="lt-LT" b="1" dirty="0" smtClean="0">
                <a:latin typeface="Times New Roman" panose="02020603050405020304" pitchFamily="18" charset="0"/>
                <a:cs typeface="Times New Roman" panose="02020603050405020304" pitchFamily="18" charset="0"/>
              </a:rPr>
              <a:t>. Kolegialus mokymasis</a:t>
            </a:r>
            <a:endParaRPr lang="lt-LT" b="1"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12" t="18222" r="34202" b="47291"/>
          <a:stretch/>
        </p:blipFill>
        <p:spPr bwMode="auto">
          <a:xfrm>
            <a:off x="1187624" y="1772816"/>
            <a:ext cx="7811372" cy="3600400"/>
          </a:xfrm>
          <a:prstGeom prst="rect">
            <a:avLst/>
          </a:prstGeom>
          <a:ln/>
          <a:extLst/>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596520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dirty="0">
                <a:latin typeface="Times New Roman" panose="02020603050405020304" pitchFamily="18" charset="0"/>
                <a:cs typeface="Times New Roman" panose="02020603050405020304" pitchFamily="18" charset="0"/>
              </a:rPr>
              <a:t>2</a:t>
            </a:r>
            <a:r>
              <a:rPr lang="lt-LT" b="1" dirty="0" smtClean="0">
                <a:latin typeface="Times New Roman" panose="02020603050405020304" pitchFamily="18" charset="0"/>
                <a:cs typeface="Times New Roman" panose="02020603050405020304" pitchFamily="18" charset="0"/>
              </a:rPr>
              <a:t>. Kolegialus mokymasis</a:t>
            </a:r>
            <a:endParaRPr lang="lt-LT" b="1"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30" t="52687" r="20021" b="11549"/>
          <a:stretch/>
        </p:blipFill>
        <p:spPr bwMode="auto">
          <a:xfrm>
            <a:off x="1403649" y="1844824"/>
            <a:ext cx="7200800" cy="3816424"/>
          </a:xfrm>
          <a:prstGeom prst="rect">
            <a:avLst/>
          </a:prstGeom>
          <a:ln/>
          <a:extLst/>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37342267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ulėgrąža">
  <a:themeElements>
    <a:clrScheme name="Saulėgrąža">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aulėgrąža">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aulėgrąža">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144</TotalTime>
  <Words>264</Words>
  <Application>Microsoft Office PowerPoint</Application>
  <PresentationFormat>Demonstracija ekrane (4:3)</PresentationFormat>
  <Paragraphs>30</Paragraphs>
  <Slides>17</Slides>
  <Notes>0</Notes>
  <HiddenSlides>0</HiddenSlides>
  <MMClips>0</MMClips>
  <ScaleCrop>false</ScaleCrop>
  <HeadingPairs>
    <vt:vector size="4" baseType="variant">
      <vt:variant>
        <vt:lpstr>Tema</vt:lpstr>
      </vt:variant>
      <vt:variant>
        <vt:i4>1</vt:i4>
      </vt:variant>
      <vt:variant>
        <vt:lpstr>Skaidrių pavadinimai</vt:lpstr>
      </vt:variant>
      <vt:variant>
        <vt:i4>17</vt:i4>
      </vt:variant>
    </vt:vector>
  </HeadingPairs>
  <TitlesOfParts>
    <vt:vector size="18" baseType="lpstr">
      <vt:lpstr>Saulėgrąža</vt:lpstr>
      <vt:lpstr>  Veiklos kokybės  įsivertinimo ataskaita   4.2. Mokymasis ir  veikimas komandomis  4.2.1. Veikimas kartu </vt:lpstr>
      <vt:lpstr>Tikslas</vt:lpstr>
      <vt:lpstr>Medžiaga paruošta remiantis:</vt:lpstr>
      <vt:lpstr>1. Bendravimo kultūra </vt:lpstr>
      <vt:lpstr>1. Bendravimo kultūra </vt:lpstr>
      <vt:lpstr>1. Bendravimo kultūra </vt:lpstr>
      <vt:lpstr>1. Bendravimo kultūra </vt:lpstr>
      <vt:lpstr>2. Kolegialus mokymasis</vt:lpstr>
      <vt:lpstr>2. Kolegialus mokymasis</vt:lpstr>
      <vt:lpstr>2. Kolegialus mokymasis</vt:lpstr>
      <vt:lpstr>2. Kolegialus mokymasis</vt:lpstr>
      <vt:lpstr>2. Kolegialus mokymasis</vt:lpstr>
      <vt:lpstr>2. Kolegialus mokymasis</vt:lpstr>
      <vt:lpstr>Stipriosios pusės</vt:lpstr>
      <vt:lpstr>Silpnosios pusės</vt:lpstr>
      <vt:lpstr>Išvados</vt:lpstr>
      <vt:lpstr>Rekomendacijos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 Mokymasis ir  veikimas komandomis  4.2.1. Veikimas kartu</dc:title>
  <dc:creator>Admin</dc:creator>
  <cp:lastModifiedBy>„Windows“ vartotojas</cp:lastModifiedBy>
  <cp:revision>22</cp:revision>
  <dcterms:created xsi:type="dcterms:W3CDTF">2023-04-11T06:25:47Z</dcterms:created>
  <dcterms:modified xsi:type="dcterms:W3CDTF">2023-04-11T14:11:21Z</dcterms:modified>
</cp:coreProperties>
</file>